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160000" cy="10325100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12"/>
      </p:cViewPr>
      <p:guideLst>
        <p:guide orient="horz" pos="3252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7476"/>
            <a:ext cx="8636000" cy="22132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50890"/>
            <a:ext cx="7112000" cy="26386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42FA-D4C8-49AD-8EFB-F5884840B5E4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07D0-5E11-4184-8110-96569D28F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42FA-D4C8-49AD-8EFB-F5884840B5E4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07D0-5E11-4184-8110-96569D28F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413485"/>
            <a:ext cx="2286000" cy="880979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13485"/>
            <a:ext cx="6688667" cy="88097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42FA-D4C8-49AD-8EFB-F5884840B5E4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07D0-5E11-4184-8110-96569D28F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42FA-D4C8-49AD-8EFB-F5884840B5E4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07D0-5E11-4184-8110-96569D28F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6634835"/>
            <a:ext cx="8636000" cy="20506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4376219"/>
            <a:ext cx="8636000" cy="225861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42FA-D4C8-49AD-8EFB-F5884840B5E4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07D0-5E11-4184-8110-96569D28F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409192"/>
            <a:ext cx="4487333" cy="681408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409192"/>
            <a:ext cx="4487333" cy="681408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42FA-D4C8-49AD-8EFB-F5884840B5E4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07D0-5E11-4184-8110-96569D28F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311198"/>
            <a:ext cx="4489098" cy="9631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3274395"/>
            <a:ext cx="4489098" cy="59488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2311198"/>
            <a:ext cx="4490861" cy="9631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3274395"/>
            <a:ext cx="4490861" cy="59488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42FA-D4C8-49AD-8EFB-F5884840B5E4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07D0-5E11-4184-8110-96569D28F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42FA-D4C8-49AD-8EFB-F5884840B5E4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07D0-5E11-4184-8110-96569D28F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42FA-D4C8-49AD-8EFB-F5884840B5E4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07D0-5E11-4184-8110-96569D28F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11092"/>
            <a:ext cx="3342570" cy="1749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411094"/>
            <a:ext cx="5679722" cy="88121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160625"/>
            <a:ext cx="3342570" cy="70626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42FA-D4C8-49AD-8EFB-F5884840B5E4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07D0-5E11-4184-8110-96569D28F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7227570"/>
            <a:ext cx="6096000" cy="8532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922567"/>
            <a:ext cx="6096000" cy="61950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8080826"/>
            <a:ext cx="6096000" cy="12117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42FA-D4C8-49AD-8EFB-F5884840B5E4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07D0-5E11-4184-8110-96569D28F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413483"/>
            <a:ext cx="9144000" cy="1720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409192"/>
            <a:ext cx="9144000" cy="6814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9569840"/>
            <a:ext cx="2370667" cy="5497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442FA-D4C8-49AD-8EFB-F5884840B5E4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9569840"/>
            <a:ext cx="3217333" cy="5497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9569840"/>
            <a:ext cx="2370667" cy="5497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F07D0-5E11-4184-8110-96569D28F7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FF"/>
          </a:fgClr>
          <a:bgClr>
            <a:srgbClr val="3333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236979" y="1643380"/>
            <a:ext cx="7983221" cy="3453765"/>
            <a:chOff x="1236979" y="1643380"/>
            <a:chExt cx="7983221" cy="3453765"/>
          </a:xfrm>
        </p:grpSpPr>
        <p:sp>
          <p:nvSpPr>
            <p:cNvPr id="2" name="Oval 1"/>
            <p:cNvSpPr/>
            <p:nvPr/>
          </p:nvSpPr>
          <p:spPr>
            <a:xfrm>
              <a:off x="1236979" y="1643380"/>
              <a:ext cx="7902703" cy="3447541"/>
            </a:xfrm>
            <a:prstGeom prst="ellipse">
              <a:avLst/>
            </a:prstGeom>
            <a:solidFill>
              <a:srgbClr val="FFFF00"/>
            </a:solidFill>
            <a:ln w="1270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286000" y="2374900"/>
              <a:ext cx="6934200" cy="158504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9700" smtClean="0">
                  <a:solidFill>
                    <a:srgbClr val="000000"/>
                  </a:solidFill>
                  <a:latin typeface="Century Gothic - 72"/>
                </a:rPr>
                <a:t>Tangrams</a:t>
              </a:r>
              <a:endParaRPr lang="en-US" sz="9700">
                <a:solidFill>
                  <a:srgbClr val="000000"/>
                </a:solidFill>
                <a:latin typeface="Century Gothic - 72"/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1236979" y="1643507"/>
              <a:ext cx="7930388" cy="3453638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25400" cap="flat" cmpd="sng" algn="ctr">
              <a:solidFill>
                <a:srgbClr val="FFFFFF"/>
              </a:solidFill>
              <a:prstDash val="sysDashDotDot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314450" y="1716405"/>
              <a:ext cx="7749540" cy="3310381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25400" cap="sq" cmpd="sng" algn="ctr">
              <a:solidFill>
                <a:srgbClr val="0000FF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Oval 6"/>
          <p:cNvSpPr/>
          <p:nvPr/>
        </p:nvSpPr>
        <p:spPr>
          <a:xfrm>
            <a:off x="665225" y="5008626"/>
            <a:ext cx="1630427" cy="1630426"/>
          </a:xfrm>
          <a:prstGeom prst="ellipse">
            <a:avLst/>
          </a:prstGeom>
          <a:solidFill>
            <a:srgbClr val="000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419600" y="6032500"/>
            <a:ext cx="1159003" cy="1159003"/>
          </a:xfrm>
          <a:custGeom>
            <a:avLst/>
            <a:gdLst/>
            <a:ahLst/>
            <a:cxnLst/>
            <a:rect l="0" t="0" r="0" b="0"/>
            <a:pathLst>
              <a:path w="1159003" h="1159003">
                <a:moveTo>
                  <a:pt x="0" y="0"/>
                </a:moveTo>
                <a:lnTo>
                  <a:pt x="1159002" y="0"/>
                </a:lnTo>
                <a:lnTo>
                  <a:pt x="1159002" y="1159002"/>
                </a:lnTo>
                <a:lnTo>
                  <a:pt x="0" y="1159002"/>
                </a:lnTo>
                <a:close/>
              </a:path>
            </a:pathLst>
          </a:custGeom>
          <a:solidFill>
            <a:srgbClr val="0080FF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112000" y="5664200"/>
            <a:ext cx="2584451" cy="1397255"/>
          </a:xfrm>
          <a:custGeom>
            <a:avLst/>
            <a:gdLst/>
            <a:ahLst/>
            <a:cxnLst/>
            <a:rect l="0" t="0" r="0" b="0"/>
            <a:pathLst>
              <a:path w="2584451" h="1397255">
                <a:moveTo>
                  <a:pt x="0" y="0"/>
                </a:moveTo>
                <a:lnTo>
                  <a:pt x="2584450" y="0"/>
                </a:lnTo>
                <a:lnTo>
                  <a:pt x="2584450" y="1397254"/>
                </a:lnTo>
                <a:lnTo>
                  <a:pt x="0" y="1397254"/>
                </a:lnTo>
                <a:close/>
              </a:path>
            </a:pathLst>
          </a:custGeom>
          <a:solidFill>
            <a:srgbClr val="80008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200900" y="393700"/>
            <a:ext cx="2679701" cy="920878"/>
          </a:xfrm>
          <a:custGeom>
            <a:avLst/>
            <a:gdLst/>
            <a:ahLst/>
            <a:cxnLst/>
            <a:rect l="0" t="0" r="0" b="0"/>
            <a:pathLst>
              <a:path w="2679701" h="920878">
                <a:moveTo>
                  <a:pt x="0" y="920877"/>
                </a:moveTo>
                <a:lnTo>
                  <a:pt x="535940" y="0"/>
                </a:lnTo>
                <a:lnTo>
                  <a:pt x="2143759" y="0"/>
                </a:lnTo>
                <a:lnTo>
                  <a:pt x="2679700" y="920877"/>
                </a:lnTo>
                <a:close/>
              </a:path>
            </a:pathLst>
          </a:custGeom>
          <a:solidFill>
            <a:srgbClr val="FF682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838200" y="266700"/>
            <a:ext cx="1500378" cy="1338326"/>
          </a:xfrm>
          <a:custGeom>
            <a:avLst/>
            <a:gdLst/>
            <a:ahLst/>
            <a:cxnLst/>
            <a:rect l="0" t="0" r="0" b="0"/>
            <a:pathLst>
              <a:path w="1500378" h="1338326">
                <a:moveTo>
                  <a:pt x="750316" y="0"/>
                </a:moveTo>
                <a:lnTo>
                  <a:pt x="1500377" y="1338325"/>
                </a:lnTo>
                <a:lnTo>
                  <a:pt x="0" y="1338325"/>
                </a:lnTo>
                <a:close/>
              </a:path>
            </a:pathLst>
          </a:cu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FF"/>
          </a:fgClr>
          <a:bgClr>
            <a:srgbClr val="8080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36600" y="330200"/>
            <a:ext cx="4273551" cy="7021957"/>
            <a:chOff x="736600" y="330200"/>
            <a:chExt cx="4273551" cy="7021957"/>
          </a:xfrm>
        </p:grpSpPr>
        <p:sp>
          <p:nvSpPr>
            <p:cNvPr id="2" name="Freeform 1"/>
            <p:cNvSpPr/>
            <p:nvPr/>
          </p:nvSpPr>
          <p:spPr>
            <a:xfrm>
              <a:off x="736600" y="330200"/>
              <a:ext cx="4273551" cy="7021957"/>
            </a:xfrm>
            <a:custGeom>
              <a:avLst/>
              <a:gdLst/>
              <a:ahLst/>
              <a:cxnLst/>
              <a:rect l="0" t="0" r="0" b="0"/>
              <a:pathLst>
                <a:path w="4273551" h="7021957">
                  <a:moveTo>
                    <a:pt x="0" y="0"/>
                  </a:moveTo>
                  <a:lnTo>
                    <a:pt x="4273550" y="0"/>
                  </a:lnTo>
                  <a:lnTo>
                    <a:pt x="4273550" y="7021956"/>
                  </a:lnTo>
                  <a:lnTo>
                    <a:pt x="0" y="7021956"/>
                  </a:lnTo>
                  <a:close/>
                </a:path>
              </a:pathLst>
            </a:custGeom>
            <a:solidFill>
              <a:srgbClr val="E6E6FA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787400" y="381000"/>
              <a:ext cx="4191001" cy="6930009"/>
            </a:xfrm>
            <a:custGeom>
              <a:avLst/>
              <a:gdLst/>
              <a:ahLst/>
              <a:cxnLst/>
              <a:rect l="0" t="0" r="0" b="0"/>
              <a:pathLst>
                <a:path w="4191001" h="6930009">
                  <a:moveTo>
                    <a:pt x="0" y="0"/>
                  </a:moveTo>
                  <a:lnTo>
                    <a:pt x="4191000" y="0"/>
                  </a:lnTo>
                  <a:lnTo>
                    <a:pt x="4191000" y="6930008"/>
                  </a:lnTo>
                  <a:lnTo>
                    <a:pt x="0" y="6930008"/>
                  </a:lnTo>
                  <a:close/>
                </a:path>
              </a:pathLst>
            </a:custGeom>
            <a:solidFill>
              <a:srgbClr val="E6E6FA"/>
            </a:solidFill>
            <a:ln w="25400" cap="flat" cmpd="sng" algn="ctr">
              <a:solidFill>
                <a:srgbClr val="0000FF"/>
              </a:solidFill>
              <a:prstDash val="sysDashDotDot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146175" y="578993"/>
            <a:ext cx="3191256" cy="5855717"/>
            <a:chOff x="1146175" y="578993"/>
            <a:chExt cx="3191256" cy="5855717"/>
          </a:xfrm>
        </p:grpSpPr>
        <p:sp>
          <p:nvSpPr>
            <p:cNvPr id="5" name="Freeform 4"/>
            <p:cNvSpPr/>
            <p:nvPr/>
          </p:nvSpPr>
          <p:spPr>
            <a:xfrm rot="3466200" flipV="1">
              <a:off x="3318636" y="5549772"/>
              <a:ext cx="962916" cy="806959"/>
            </a:xfrm>
            <a:custGeom>
              <a:avLst/>
              <a:gdLst/>
              <a:ahLst/>
              <a:cxnLst/>
              <a:rect l="0" t="0" r="0" b="0"/>
              <a:pathLst>
                <a:path w="962916" h="806959">
                  <a:moveTo>
                    <a:pt x="481711" y="0"/>
                  </a:moveTo>
                  <a:lnTo>
                    <a:pt x="962915" y="806958"/>
                  </a:lnTo>
                  <a:lnTo>
                    <a:pt x="0" y="806958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 rot="1539000">
              <a:off x="3216275" y="578993"/>
              <a:ext cx="1121156" cy="1773556"/>
            </a:xfrm>
            <a:custGeom>
              <a:avLst/>
              <a:gdLst/>
              <a:ahLst/>
              <a:cxnLst/>
              <a:rect l="0" t="0" r="0" b="0"/>
              <a:pathLst>
                <a:path w="1121156" h="1773556">
                  <a:moveTo>
                    <a:pt x="1121155" y="886840"/>
                  </a:moveTo>
                  <a:lnTo>
                    <a:pt x="560578" y="1773555"/>
                  </a:lnTo>
                  <a:lnTo>
                    <a:pt x="0" y="886840"/>
                  </a:lnTo>
                  <a:lnTo>
                    <a:pt x="560578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701800" y="4394200"/>
              <a:ext cx="2132204" cy="861315"/>
            </a:xfrm>
            <a:custGeom>
              <a:avLst/>
              <a:gdLst/>
              <a:ahLst/>
              <a:cxnLst/>
              <a:rect l="0" t="0" r="0" b="0"/>
              <a:pathLst>
                <a:path w="2132204" h="861315">
                  <a:moveTo>
                    <a:pt x="0" y="861314"/>
                  </a:moveTo>
                  <a:lnTo>
                    <a:pt x="426466" y="0"/>
                  </a:lnTo>
                  <a:lnTo>
                    <a:pt x="1705864" y="0"/>
                  </a:lnTo>
                  <a:lnTo>
                    <a:pt x="2132203" y="861314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 flipV="1">
              <a:off x="1701800" y="5295900"/>
              <a:ext cx="2132204" cy="861315"/>
            </a:xfrm>
            <a:custGeom>
              <a:avLst/>
              <a:gdLst/>
              <a:ahLst/>
              <a:cxnLst/>
              <a:rect l="0" t="0" r="0" b="0"/>
              <a:pathLst>
                <a:path w="2132204" h="861315">
                  <a:moveTo>
                    <a:pt x="0" y="861314"/>
                  </a:moveTo>
                  <a:lnTo>
                    <a:pt x="426466" y="0"/>
                  </a:lnTo>
                  <a:lnTo>
                    <a:pt x="1705864" y="0"/>
                  </a:lnTo>
                  <a:lnTo>
                    <a:pt x="2132203" y="861314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562353" y="2272919"/>
              <a:ext cx="2417955" cy="2088770"/>
            </a:xfrm>
            <a:custGeom>
              <a:avLst/>
              <a:gdLst/>
              <a:ahLst/>
              <a:cxnLst/>
              <a:rect l="0" t="0" r="0" b="0"/>
              <a:pathLst>
                <a:path w="2417955" h="2088770">
                  <a:moveTo>
                    <a:pt x="589789" y="2071877"/>
                  </a:moveTo>
                  <a:lnTo>
                    <a:pt x="0" y="1027684"/>
                  </a:lnTo>
                  <a:lnTo>
                    <a:pt x="619126" y="0"/>
                  </a:lnTo>
                  <a:lnTo>
                    <a:pt x="1828166" y="16891"/>
                  </a:lnTo>
                  <a:lnTo>
                    <a:pt x="2417954" y="1061084"/>
                  </a:lnTo>
                  <a:lnTo>
                    <a:pt x="1798829" y="2088769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 rot="8973600">
              <a:off x="1146175" y="604393"/>
              <a:ext cx="1121156" cy="1773556"/>
            </a:xfrm>
            <a:custGeom>
              <a:avLst/>
              <a:gdLst/>
              <a:ahLst/>
              <a:cxnLst/>
              <a:rect l="0" t="0" r="0" b="0"/>
              <a:pathLst>
                <a:path w="1121156" h="1773556">
                  <a:moveTo>
                    <a:pt x="1121155" y="886840"/>
                  </a:moveTo>
                  <a:lnTo>
                    <a:pt x="560577" y="1773555"/>
                  </a:lnTo>
                  <a:lnTo>
                    <a:pt x="0" y="886840"/>
                  </a:lnTo>
                  <a:lnTo>
                    <a:pt x="560577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943100" y="6527800"/>
            <a:ext cx="2514600" cy="8309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800" smtClean="0">
                <a:solidFill>
                  <a:srgbClr val="000000"/>
                </a:solidFill>
                <a:latin typeface="Century Gothic - 48"/>
              </a:rPr>
              <a:t>rabbit</a:t>
            </a:r>
            <a:endParaRPr lang="en-US" sz="4800">
              <a:solidFill>
                <a:srgbClr val="000000"/>
              </a:solidFill>
              <a:latin typeface="Century Gothic - 48"/>
            </a:endParaRPr>
          </a:p>
        </p:txBody>
      </p:sp>
      <p:sp>
        <p:nvSpPr>
          <p:cNvPr id="13" name="Freeform 12"/>
          <p:cNvSpPr/>
          <p:nvPr/>
        </p:nvSpPr>
        <p:spPr>
          <a:xfrm rot="3466200" flipV="1">
            <a:off x="8373236" y="5702172"/>
            <a:ext cx="962916" cy="806960"/>
          </a:xfrm>
          <a:custGeom>
            <a:avLst/>
            <a:gdLst/>
            <a:ahLst/>
            <a:cxnLst/>
            <a:rect l="0" t="0" r="0" b="0"/>
            <a:pathLst>
              <a:path w="962916" h="806960">
                <a:moveTo>
                  <a:pt x="481711" y="0"/>
                </a:moveTo>
                <a:lnTo>
                  <a:pt x="962915" y="806959"/>
                </a:lnTo>
                <a:lnTo>
                  <a:pt x="0" y="806959"/>
                </a:lnTo>
                <a:close/>
              </a:path>
            </a:pathLst>
          </a:cu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rot="1539000">
            <a:off x="7458075" y="1506092"/>
            <a:ext cx="1121157" cy="1773556"/>
          </a:xfrm>
          <a:custGeom>
            <a:avLst/>
            <a:gdLst/>
            <a:ahLst/>
            <a:cxnLst/>
            <a:rect l="0" t="0" r="0" b="0"/>
            <a:pathLst>
              <a:path w="1121157" h="1773556">
                <a:moveTo>
                  <a:pt x="1121156" y="886841"/>
                </a:moveTo>
                <a:lnTo>
                  <a:pt x="560578" y="1773555"/>
                </a:lnTo>
                <a:lnTo>
                  <a:pt x="0" y="886841"/>
                </a:lnTo>
                <a:lnTo>
                  <a:pt x="560578" y="0"/>
                </a:lnTo>
                <a:close/>
              </a:path>
            </a:pathLst>
          </a:custGeom>
          <a:solidFill>
            <a:srgbClr val="0093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899400" y="6527800"/>
            <a:ext cx="2132204" cy="861315"/>
          </a:xfrm>
          <a:custGeom>
            <a:avLst/>
            <a:gdLst/>
            <a:ahLst/>
            <a:cxnLst/>
            <a:rect l="0" t="0" r="0" b="0"/>
            <a:pathLst>
              <a:path w="2132204" h="861315">
                <a:moveTo>
                  <a:pt x="0" y="861314"/>
                </a:moveTo>
                <a:lnTo>
                  <a:pt x="426466" y="0"/>
                </a:lnTo>
                <a:lnTo>
                  <a:pt x="1705864" y="0"/>
                </a:lnTo>
                <a:lnTo>
                  <a:pt x="2132203" y="861314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flipV="1">
            <a:off x="7950200" y="266700"/>
            <a:ext cx="2132204" cy="861314"/>
          </a:xfrm>
          <a:custGeom>
            <a:avLst/>
            <a:gdLst/>
            <a:ahLst/>
            <a:cxnLst/>
            <a:rect l="0" t="0" r="0" b="0"/>
            <a:pathLst>
              <a:path w="2132204" h="861314">
                <a:moveTo>
                  <a:pt x="0" y="861313"/>
                </a:moveTo>
                <a:lnTo>
                  <a:pt x="426466" y="0"/>
                </a:lnTo>
                <a:lnTo>
                  <a:pt x="1705864" y="0"/>
                </a:lnTo>
                <a:lnTo>
                  <a:pt x="2132203" y="861313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734554" y="3187319"/>
            <a:ext cx="2417953" cy="2088770"/>
          </a:xfrm>
          <a:custGeom>
            <a:avLst/>
            <a:gdLst/>
            <a:ahLst/>
            <a:cxnLst/>
            <a:rect l="0" t="0" r="0" b="0"/>
            <a:pathLst>
              <a:path w="2417953" h="2088770">
                <a:moveTo>
                  <a:pt x="589788" y="2071877"/>
                </a:moveTo>
                <a:lnTo>
                  <a:pt x="0" y="1027684"/>
                </a:lnTo>
                <a:lnTo>
                  <a:pt x="619125" y="0"/>
                </a:lnTo>
                <a:lnTo>
                  <a:pt x="1828164" y="16891"/>
                </a:lnTo>
                <a:lnTo>
                  <a:pt x="2417952" y="1061084"/>
                </a:lnTo>
                <a:lnTo>
                  <a:pt x="1798827" y="2088769"/>
                </a:lnTo>
                <a:close/>
              </a:path>
            </a:pathLst>
          </a:custGeom>
          <a:solidFill>
            <a:srgbClr val="FFDB7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 rot="8973600">
            <a:off x="8893175" y="1290192"/>
            <a:ext cx="1121157" cy="1773557"/>
          </a:xfrm>
          <a:custGeom>
            <a:avLst/>
            <a:gdLst/>
            <a:ahLst/>
            <a:cxnLst/>
            <a:rect l="0" t="0" r="0" b="0"/>
            <a:pathLst>
              <a:path w="1121157" h="1773557">
                <a:moveTo>
                  <a:pt x="1121156" y="886841"/>
                </a:moveTo>
                <a:lnTo>
                  <a:pt x="560578" y="1773556"/>
                </a:lnTo>
                <a:lnTo>
                  <a:pt x="0" y="886841"/>
                </a:lnTo>
                <a:lnTo>
                  <a:pt x="560578" y="0"/>
                </a:lnTo>
                <a:close/>
              </a:path>
            </a:pathLst>
          </a:custGeom>
          <a:solidFill>
            <a:srgbClr val="0093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FF"/>
          </a:fgClr>
          <a:bgClr>
            <a:srgbClr val="8080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723900"/>
            <a:ext cx="4273551" cy="7021957"/>
            <a:chOff x="990600" y="723900"/>
            <a:chExt cx="4273551" cy="7021957"/>
          </a:xfrm>
        </p:grpSpPr>
        <p:sp>
          <p:nvSpPr>
            <p:cNvPr id="2" name="Freeform 1"/>
            <p:cNvSpPr/>
            <p:nvPr/>
          </p:nvSpPr>
          <p:spPr>
            <a:xfrm>
              <a:off x="990600" y="723900"/>
              <a:ext cx="4273551" cy="7021957"/>
            </a:xfrm>
            <a:custGeom>
              <a:avLst/>
              <a:gdLst/>
              <a:ahLst/>
              <a:cxnLst/>
              <a:rect l="0" t="0" r="0" b="0"/>
              <a:pathLst>
                <a:path w="4273551" h="7021957">
                  <a:moveTo>
                    <a:pt x="0" y="0"/>
                  </a:moveTo>
                  <a:lnTo>
                    <a:pt x="4273550" y="0"/>
                  </a:lnTo>
                  <a:lnTo>
                    <a:pt x="4273550" y="7021956"/>
                  </a:lnTo>
                  <a:lnTo>
                    <a:pt x="0" y="7021956"/>
                  </a:lnTo>
                  <a:close/>
                </a:path>
              </a:pathLst>
            </a:custGeom>
            <a:solidFill>
              <a:srgbClr val="E6E6FA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1041400" y="774700"/>
              <a:ext cx="4191001" cy="6930009"/>
            </a:xfrm>
            <a:custGeom>
              <a:avLst/>
              <a:gdLst/>
              <a:ahLst/>
              <a:cxnLst/>
              <a:rect l="0" t="0" r="0" b="0"/>
              <a:pathLst>
                <a:path w="4191001" h="6930009">
                  <a:moveTo>
                    <a:pt x="0" y="0"/>
                  </a:moveTo>
                  <a:lnTo>
                    <a:pt x="4191000" y="0"/>
                  </a:lnTo>
                  <a:lnTo>
                    <a:pt x="4191000" y="6930008"/>
                  </a:lnTo>
                  <a:lnTo>
                    <a:pt x="0" y="6930008"/>
                  </a:lnTo>
                  <a:close/>
                </a:path>
              </a:pathLst>
            </a:custGeom>
            <a:solidFill>
              <a:srgbClr val="E6E6FA"/>
            </a:solidFill>
            <a:ln w="25400" cap="flat" cmpd="sng" algn="ctr">
              <a:solidFill>
                <a:srgbClr val="0000FF"/>
              </a:solidFill>
              <a:prstDash val="sysDashDotDot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193800" y="1891919"/>
            <a:ext cx="3918331" cy="3922396"/>
            <a:chOff x="1193800" y="1891919"/>
            <a:chExt cx="3918331" cy="3922396"/>
          </a:xfrm>
        </p:grpSpPr>
        <p:sp>
          <p:nvSpPr>
            <p:cNvPr id="5" name="Freeform 4"/>
            <p:cNvSpPr/>
            <p:nvPr/>
          </p:nvSpPr>
          <p:spPr>
            <a:xfrm flipV="1">
              <a:off x="1193800" y="1892300"/>
              <a:ext cx="1196468" cy="1009651"/>
            </a:xfrm>
            <a:custGeom>
              <a:avLst/>
              <a:gdLst/>
              <a:ahLst/>
              <a:cxnLst/>
              <a:rect l="0" t="0" r="0" b="0"/>
              <a:pathLst>
                <a:path w="1196468" h="1009651">
                  <a:moveTo>
                    <a:pt x="598423" y="0"/>
                  </a:moveTo>
                  <a:lnTo>
                    <a:pt x="1196467" y="1009650"/>
                  </a:lnTo>
                  <a:lnTo>
                    <a:pt x="0" y="1009650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 flipV="1">
              <a:off x="3721100" y="1892300"/>
              <a:ext cx="1155701" cy="974345"/>
            </a:xfrm>
            <a:custGeom>
              <a:avLst/>
              <a:gdLst/>
              <a:ahLst/>
              <a:cxnLst/>
              <a:rect l="0" t="0" r="0" b="0"/>
              <a:pathLst>
                <a:path w="1155701" h="974345">
                  <a:moveTo>
                    <a:pt x="577977" y="0"/>
                  </a:moveTo>
                  <a:lnTo>
                    <a:pt x="1155700" y="974344"/>
                  </a:lnTo>
                  <a:lnTo>
                    <a:pt x="0" y="974344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 rot="1539000">
              <a:off x="3990975" y="3182492"/>
              <a:ext cx="1121156" cy="1773556"/>
            </a:xfrm>
            <a:custGeom>
              <a:avLst/>
              <a:gdLst/>
              <a:ahLst/>
              <a:cxnLst/>
              <a:rect l="0" t="0" r="0" b="0"/>
              <a:pathLst>
                <a:path w="1121156" h="1773556">
                  <a:moveTo>
                    <a:pt x="1121155" y="886842"/>
                  </a:moveTo>
                  <a:lnTo>
                    <a:pt x="560578" y="1773555"/>
                  </a:lnTo>
                  <a:lnTo>
                    <a:pt x="0" y="886842"/>
                  </a:lnTo>
                  <a:lnTo>
                    <a:pt x="560578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981200" y="4038600"/>
              <a:ext cx="2132204" cy="861315"/>
            </a:xfrm>
            <a:custGeom>
              <a:avLst/>
              <a:gdLst/>
              <a:ahLst/>
              <a:cxnLst/>
              <a:rect l="0" t="0" r="0" b="0"/>
              <a:pathLst>
                <a:path w="2132204" h="861315">
                  <a:moveTo>
                    <a:pt x="0" y="861314"/>
                  </a:moveTo>
                  <a:lnTo>
                    <a:pt x="426466" y="0"/>
                  </a:lnTo>
                  <a:lnTo>
                    <a:pt x="1705864" y="0"/>
                  </a:lnTo>
                  <a:lnTo>
                    <a:pt x="2132203" y="861314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 flipV="1">
              <a:off x="1968500" y="4953000"/>
              <a:ext cx="2132204" cy="861315"/>
            </a:xfrm>
            <a:custGeom>
              <a:avLst/>
              <a:gdLst/>
              <a:ahLst/>
              <a:cxnLst/>
              <a:rect l="0" t="0" r="0" b="0"/>
              <a:pathLst>
                <a:path w="2132204" h="861315">
                  <a:moveTo>
                    <a:pt x="0" y="861314"/>
                  </a:moveTo>
                  <a:lnTo>
                    <a:pt x="426466" y="0"/>
                  </a:lnTo>
                  <a:lnTo>
                    <a:pt x="1705864" y="0"/>
                  </a:lnTo>
                  <a:lnTo>
                    <a:pt x="2132203" y="861314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841754" y="1891919"/>
              <a:ext cx="2417954" cy="2088770"/>
            </a:xfrm>
            <a:custGeom>
              <a:avLst/>
              <a:gdLst/>
              <a:ahLst/>
              <a:cxnLst/>
              <a:rect l="0" t="0" r="0" b="0"/>
              <a:pathLst>
                <a:path w="2417954" h="2088770">
                  <a:moveTo>
                    <a:pt x="589788" y="2071877"/>
                  </a:moveTo>
                  <a:lnTo>
                    <a:pt x="0" y="1027683"/>
                  </a:lnTo>
                  <a:lnTo>
                    <a:pt x="619125" y="0"/>
                  </a:lnTo>
                  <a:lnTo>
                    <a:pt x="1828165" y="16891"/>
                  </a:lnTo>
                  <a:lnTo>
                    <a:pt x="2417953" y="1061085"/>
                  </a:lnTo>
                  <a:lnTo>
                    <a:pt x="1798828" y="2088769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Freeform 11"/>
          <p:cNvSpPr/>
          <p:nvPr/>
        </p:nvSpPr>
        <p:spPr>
          <a:xfrm flipV="1">
            <a:off x="8915400" y="419100"/>
            <a:ext cx="1196468" cy="1009651"/>
          </a:xfrm>
          <a:custGeom>
            <a:avLst/>
            <a:gdLst/>
            <a:ahLst/>
            <a:cxnLst/>
            <a:rect l="0" t="0" r="0" b="0"/>
            <a:pathLst>
              <a:path w="1196468" h="1009651">
                <a:moveTo>
                  <a:pt x="598423" y="0"/>
                </a:moveTo>
                <a:lnTo>
                  <a:pt x="1196467" y="1009650"/>
                </a:lnTo>
                <a:lnTo>
                  <a:pt x="0" y="1009650"/>
                </a:lnTo>
                <a:close/>
              </a:path>
            </a:pathLst>
          </a:cu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flipV="1">
            <a:off x="7493000" y="457200"/>
            <a:ext cx="1155701" cy="974345"/>
          </a:xfrm>
          <a:custGeom>
            <a:avLst/>
            <a:gdLst/>
            <a:ahLst/>
            <a:cxnLst/>
            <a:rect l="0" t="0" r="0" b="0"/>
            <a:pathLst>
              <a:path w="1155701" h="974345">
                <a:moveTo>
                  <a:pt x="577977" y="0"/>
                </a:moveTo>
                <a:lnTo>
                  <a:pt x="1155700" y="974344"/>
                </a:lnTo>
                <a:lnTo>
                  <a:pt x="0" y="974344"/>
                </a:lnTo>
                <a:close/>
              </a:path>
            </a:pathLst>
          </a:cu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rot="1539000">
            <a:off x="8855075" y="2572892"/>
            <a:ext cx="1121157" cy="1773556"/>
          </a:xfrm>
          <a:custGeom>
            <a:avLst/>
            <a:gdLst/>
            <a:ahLst/>
            <a:cxnLst/>
            <a:rect l="0" t="0" r="0" b="0"/>
            <a:pathLst>
              <a:path w="1121157" h="1773556">
                <a:moveTo>
                  <a:pt x="1121156" y="886842"/>
                </a:moveTo>
                <a:lnTo>
                  <a:pt x="560578" y="1773555"/>
                </a:lnTo>
                <a:lnTo>
                  <a:pt x="0" y="886842"/>
                </a:lnTo>
                <a:lnTo>
                  <a:pt x="560578" y="0"/>
                </a:lnTo>
                <a:close/>
              </a:path>
            </a:pathLst>
          </a:custGeom>
          <a:solidFill>
            <a:srgbClr val="0093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924800" y="4419600"/>
            <a:ext cx="2132204" cy="861315"/>
          </a:xfrm>
          <a:custGeom>
            <a:avLst/>
            <a:gdLst/>
            <a:ahLst/>
            <a:cxnLst/>
            <a:rect l="0" t="0" r="0" b="0"/>
            <a:pathLst>
              <a:path w="2132204" h="861315">
                <a:moveTo>
                  <a:pt x="0" y="861314"/>
                </a:moveTo>
                <a:lnTo>
                  <a:pt x="426466" y="0"/>
                </a:lnTo>
                <a:lnTo>
                  <a:pt x="1705864" y="0"/>
                </a:lnTo>
                <a:lnTo>
                  <a:pt x="2132203" y="861314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flipV="1">
            <a:off x="7912100" y="1689100"/>
            <a:ext cx="2132204" cy="861315"/>
          </a:xfrm>
          <a:custGeom>
            <a:avLst/>
            <a:gdLst/>
            <a:ahLst/>
            <a:cxnLst/>
            <a:rect l="0" t="0" r="0" b="0"/>
            <a:pathLst>
              <a:path w="2132204" h="861315">
                <a:moveTo>
                  <a:pt x="0" y="861314"/>
                </a:moveTo>
                <a:lnTo>
                  <a:pt x="426466" y="0"/>
                </a:lnTo>
                <a:lnTo>
                  <a:pt x="1705864" y="0"/>
                </a:lnTo>
                <a:lnTo>
                  <a:pt x="2132203" y="861314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620254" y="5384419"/>
            <a:ext cx="2417953" cy="2088770"/>
          </a:xfrm>
          <a:custGeom>
            <a:avLst/>
            <a:gdLst/>
            <a:ahLst/>
            <a:cxnLst/>
            <a:rect l="0" t="0" r="0" b="0"/>
            <a:pathLst>
              <a:path w="2417953" h="2088770">
                <a:moveTo>
                  <a:pt x="589788" y="2071877"/>
                </a:moveTo>
                <a:lnTo>
                  <a:pt x="0" y="1027684"/>
                </a:lnTo>
                <a:lnTo>
                  <a:pt x="619125" y="0"/>
                </a:lnTo>
                <a:lnTo>
                  <a:pt x="1828164" y="16890"/>
                </a:lnTo>
                <a:lnTo>
                  <a:pt x="2417952" y="1061084"/>
                </a:lnTo>
                <a:lnTo>
                  <a:pt x="1798827" y="2088769"/>
                </a:lnTo>
                <a:close/>
              </a:path>
            </a:pathLst>
          </a:custGeom>
          <a:solidFill>
            <a:srgbClr val="FFDB7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184400" y="6337300"/>
            <a:ext cx="2463800" cy="8309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700" smtClean="0">
                <a:solidFill>
                  <a:srgbClr val="000000"/>
                </a:solidFill>
                <a:latin typeface="Century Gothic - 48"/>
              </a:rPr>
              <a:t>rabbit</a:t>
            </a:r>
            <a:endParaRPr lang="en-US" sz="4700">
              <a:solidFill>
                <a:srgbClr val="000000"/>
              </a:solidFill>
              <a:latin typeface="Century Gothic - 4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FF"/>
          </a:fgClr>
          <a:bgClr>
            <a:srgbClr val="8080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2992" y="316991"/>
            <a:ext cx="6060441" cy="7364224"/>
            <a:chOff x="62992" y="316991"/>
            <a:chExt cx="6060441" cy="7364224"/>
          </a:xfrm>
        </p:grpSpPr>
        <p:sp>
          <p:nvSpPr>
            <p:cNvPr id="2" name="Freeform 1"/>
            <p:cNvSpPr/>
            <p:nvPr/>
          </p:nvSpPr>
          <p:spPr>
            <a:xfrm>
              <a:off x="62992" y="316991"/>
              <a:ext cx="6060441" cy="7364224"/>
            </a:xfrm>
            <a:custGeom>
              <a:avLst/>
              <a:gdLst/>
              <a:ahLst/>
              <a:cxnLst/>
              <a:rect l="0" t="0" r="0" b="0"/>
              <a:pathLst>
                <a:path w="6060441" h="7364224">
                  <a:moveTo>
                    <a:pt x="0" y="0"/>
                  </a:moveTo>
                  <a:lnTo>
                    <a:pt x="6060440" y="0"/>
                  </a:lnTo>
                  <a:lnTo>
                    <a:pt x="6060440" y="7364223"/>
                  </a:lnTo>
                  <a:lnTo>
                    <a:pt x="0" y="7364223"/>
                  </a:lnTo>
                  <a:close/>
                </a:path>
              </a:pathLst>
            </a:custGeom>
            <a:solidFill>
              <a:srgbClr val="E6E6FA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110109" y="364109"/>
              <a:ext cx="5974588" cy="7265417"/>
            </a:xfrm>
            <a:custGeom>
              <a:avLst/>
              <a:gdLst/>
              <a:ahLst/>
              <a:cxnLst/>
              <a:rect l="0" t="0" r="0" b="0"/>
              <a:pathLst>
                <a:path w="5974588" h="7265417">
                  <a:moveTo>
                    <a:pt x="0" y="0"/>
                  </a:moveTo>
                  <a:lnTo>
                    <a:pt x="5974587" y="0"/>
                  </a:lnTo>
                  <a:lnTo>
                    <a:pt x="5974587" y="7265416"/>
                  </a:lnTo>
                  <a:lnTo>
                    <a:pt x="0" y="7265416"/>
                  </a:lnTo>
                  <a:close/>
                </a:path>
              </a:pathLst>
            </a:custGeom>
            <a:solidFill>
              <a:srgbClr val="E6E6FA"/>
            </a:solidFill>
            <a:ln w="25400" cap="flat" cmpd="sng" algn="ctr">
              <a:solidFill>
                <a:srgbClr val="0000FF"/>
              </a:solidFill>
              <a:prstDash val="sysDashDotDot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Freeform 4"/>
          <p:cNvSpPr/>
          <p:nvPr/>
        </p:nvSpPr>
        <p:spPr>
          <a:xfrm rot="10816200" flipV="1">
            <a:off x="2197100" y="5422900"/>
            <a:ext cx="1196467" cy="1009651"/>
          </a:xfrm>
          <a:custGeom>
            <a:avLst/>
            <a:gdLst/>
            <a:ahLst/>
            <a:cxnLst/>
            <a:rect l="0" t="0" r="0" b="0"/>
            <a:pathLst>
              <a:path w="1196467" h="1009651">
                <a:moveTo>
                  <a:pt x="598423" y="0"/>
                </a:moveTo>
                <a:lnTo>
                  <a:pt x="1196466" y="1009650"/>
                </a:lnTo>
                <a:lnTo>
                  <a:pt x="0" y="1009650"/>
                </a:lnTo>
                <a:close/>
              </a:path>
            </a:pathLst>
          </a:cu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rot="5499600" flipV="1">
            <a:off x="76200" y="2108200"/>
            <a:ext cx="957200" cy="802005"/>
          </a:xfrm>
          <a:custGeom>
            <a:avLst/>
            <a:gdLst/>
            <a:ahLst/>
            <a:cxnLst/>
            <a:rect l="0" t="0" r="0" b="0"/>
            <a:pathLst>
              <a:path w="957200" h="802005">
                <a:moveTo>
                  <a:pt x="478662" y="0"/>
                </a:moveTo>
                <a:lnTo>
                  <a:pt x="957199" y="802004"/>
                </a:lnTo>
                <a:lnTo>
                  <a:pt x="0" y="802004"/>
                </a:lnTo>
                <a:close/>
              </a:path>
            </a:pathLst>
          </a:cu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rot="1911000">
            <a:off x="4794377" y="3045332"/>
            <a:ext cx="1304799" cy="2045590"/>
          </a:xfrm>
          <a:custGeom>
            <a:avLst/>
            <a:gdLst/>
            <a:ahLst/>
            <a:cxnLst/>
            <a:rect l="0" t="0" r="0" b="0"/>
            <a:pathLst>
              <a:path w="1304799" h="2045590">
                <a:moveTo>
                  <a:pt x="1304798" y="1022858"/>
                </a:moveTo>
                <a:lnTo>
                  <a:pt x="652399" y="2045589"/>
                </a:lnTo>
                <a:lnTo>
                  <a:pt x="0" y="1022858"/>
                </a:lnTo>
                <a:lnTo>
                  <a:pt x="652399" y="0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rot="16195201" flipV="1">
            <a:off x="3340100" y="3924300"/>
            <a:ext cx="2132204" cy="861315"/>
          </a:xfrm>
          <a:custGeom>
            <a:avLst/>
            <a:gdLst/>
            <a:ahLst/>
            <a:cxnLst/>
            <a:rect l="0" t="0" r="0" b="0"/>
            <a:pathLst>
              <a:path w="2132204" h="861315">
                <a:moveTo>
                  <a:pt x="0" y="861314"/>
                </a:moveTo>
                <a:lnTo>
                  <a:pt x="426465" y="0"/>
                </a:lnTo>
                <a:lnTo>
                  <a:pt x="1705864" y="0"/>
                </a:lnTo>
                <a:lnTo>
                  <a:pt x="2132203" y="861314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rot="1933800">
            <a:off x="861313" y="1701419"/>
            <a:ext cx="2099185" cy="1809497"/>
          </a:xfrm>
          <a:custGeom>
            <a:avLst/>
            <a:gdLst/>
            <a:ahLst/>
            <a:cxnLst/>
            <a:rect l="0" t="0" r="0" b="0"/>
            <a:pathLst>
              <a:path w="2099185" h="1809497">
                <a:moveTo>
                  <a:pt x="511937" y="1794890"/>
                </a:moveTo>
                <a:lnTo>
                  <a:pt x="0" y="890270"/>
                </a:lnTo>
                <a:lnTo>
                  <a:pt x="537464" y="0"/>
                </a:lnTo>
                <a:lnTo>
                  <a:pt x="1587119" y="14604"/>
                </a:lnTo>
                <a:lnTo>
                  <a:pt x="2099184" y="919226"/>
                </a:lnTo>
                <a:lnTo>
                  <a:pt x="1561592" y="1809496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857500" y="4356100"/>
            <a:ext cx="1052322" cy="1052322"/>
          </a:xfrm>
          <a:custGeom>
            <a:avLst/>
            <a:gdLst/>
            <a:ahLst/>
            <a:cxnLst/>
            <a:rect l="0" t="0" r="0" b="0"/>
            <a:pathLst>
              <a:path w="1052322" h="1052322">
                <a:moveTo>
                  <a:pt x="0" y="0"/>
                </a:moveTo>
                <a:lnTo>
                  <a:pt x="1052321" y="0"/>
                </a:lnTo>
                <a:lnTo>
                  <a:pt x="1052321" y="1052321"/>
                </a:lnTo>
                <a:lnTo>
                  <a:pt x="0" y="1052321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rot="10816200" flipV="1">
            <a:off x="3378200" y="5435600"/>
            <a:ext cx="1196467" cy="1009651"/>
          </a:xfrm>
          <a:custGeom>
            <a:avLst/>
            <a:gdLst/>
            <a:ahLst/>
            <a:cxnLst/>
            <a:rect l="0" t="0" r="0" b="0"/>
            <a:pathLst>
              <a:path w="1196467" h="1009651">
                <a:moveTo>
                  <a:pt x="598423" y="0"/>
                </a:moveTo>
                <a:lnTo>
                  <a:pt x="1196466" y="1009650"/>
                </a:lnTo>
                <a:lnTo>
                  <a:pt x="0" y="1009650"/>
                </a:lnTo>
                <a:close/>
              </a:path>
            </a:pathLst>
          </a:cu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rot="16195201" flipH="1">
            <a:off x="1308100" y="3886200"/>
            <a:ext cx="2132204" cy="861315"/>
          </a:xfrm>
          <a:custGeom>
            <a:avLst/>
            <a:gdLst/>
            <a:ahLst/>
            <a:cxnLst/>
            <a:rect l="0" t="0" r="0" b="0"/>
            <a:pathLst>
              <a:path w="2132204" h="861315">
                <a:moveTo>
                  <a:pt x="0" y="861314"/>
                </a:moveTo>
                <a:lnTo>
                  <a:pt x="426466" y="0"/>
                </a:lnTo>
                <a:lnTo>
                  <a:pt x="1705864" y="0"/>
                </a:lnTo>
                <a:lnTo>
                  <a:pt x="2132203" y="861314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857500" y="3251200"/>
            <a:ext cx="1052322" cy="1052322"/>
          </a:xfrm>
          <a:custGeom>
            <a:avLst/>
            <a:gdLst/>
            <a:ahLst/>
            <a:cxnLst/>
            <a:rect l="0" t="0" r="0" b="0"/>
            <a:pathLst>
              <a:path w="1052322" h="1052322">
                <a:moveTo>
                  <a:pt x="0" y="0"/>
                </a:moveTo>
                <a:lnTo>
                  <a:pt x="1052321" y="0"/>
                </a:lnTo>
                <a:lnTo>
                  <a:pt x="1052321" y="1052321"/>
                </a:lnTo>
                <a:lnTo>
                  <a:pt x="0" y="1052321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679700" y="6667500"/>
            <a:ext cx="1879600" cy="8309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800" smtClean="0">
                <a:solidFill>
                  <a:srgbClr val="000000"/>
                </a:solidFill>
                <a:latin typeface="Century Gothic - 48"/>
              </a:rPr>
              <a:t>bird</a:t>
            </a:r>
            <a:endParaRPr lang="en-US" sz="4800">
              <a:solidFill>
                <a:srgbClr val="000000"/>
              </a:solidFill>
              <a:latin typeface="Century Gothic - 48"/>
            </a:endParaRPr>
          </a:p>
        </p:txBody>
      </p:sp>
      <p:sp>
        <p:nvSpPr>
          <p:cNvPr id="15" name="Freeform 14"/>
          <p:cNvSpPr/>
          <p:nvPr/>
        </p:nvSpPr>
        <p:spPr>
          <a:xfrm rot="10816200" flipV="1">
            <a:off x="7874000" y="5207000"/>
            <a:ext cx="1196468" cy="1009651"/>
          </a:xfrm>
          <a:custGeom>
            <a:avLst/>
            <a:gdLst/>
            <a:ahLst/>
            <a:cxnLst/>
            <a:rect l="0" t="0" r="0" b="0"/>
            <a:pathLst>
              <a:path w="1196468" h="1009651">
                <a:moveTo>
                  <a:pt x="598423" y="0"/>
                </a:moveTo>
                <a:lnTo>
                  <a:pt x="1196467" y="1009650"/>
                </a:lnTo>
                <a:lnTo>
                  <a:pt x="0" y="1009650"/>
                </a:lnTo>
                <a:close/>
              </a:path>
            </a:pathLst>
          </a:cu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rot="5499600" flipV="1">
            <a:off x="7150100" y="2527300"/>
            <a:ext cx="957199" cy="802005"/>
          </a:xfrm>
          <a:custGeom>
            <a:avLst/>
            <a:gdLst/>
            <a:ahLst/>
            <a:cxnLst/>
            <a:rect l="0" t="0" r="0" b="0"/>
            <a:pathLst>
              <a:path w="957199" h="802005">
                <a:moveTo>
                  <a:pt x="478663" y="0"/>
                </a:moveTo>
                <a:lnTo>
                  <a:pt x="957198" y="802004"/>
                </a:lnTo>
                <a:lnTo>
                  <a:pt x="0" y="802004"/>
                </a:lnTo>
                <a:close/>
              </a:path>
            </a:pathLst>
          </a:cu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rot="1911000">
            <a:off x="8985377" y="2677032"/>
            <a:ext cx="1304799" cy="2045590"/>
          </a:xfrm>
          <a:custGeom>
            <a:avLst/>
            <a:gdLst/>
            <a:ahLst/>
            <a:cxnLst/>
            <a:rect l="0" t="0" r="0" b="0"/>
            <a:pathLst>
              <a:path w="1304799" h="2045590">
                <a:moveTo>
                  <a:pt x="1304798" y="1022858"/>
                </a:moveTo>
                <a:lnTo>
                  <a:pt x="652399" y="2045589"/>
                </a:lnTo>
                <a:lnTo>
                  <a:pt x="0" y="1022858"/>
                </a:lnTo>
                <a:lnTo>
                  <a:pt x="652399" y="0"/>
                </a:lnTo>
                <a:close/>
              </a:path>
            </a:pathLst>
          </a:custGeom>
          <a:solidFill>
            <a:srgbClr val="0093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 rot="16195201" flipV="1">
            <a:off x="8572500" y="5791200"/>
            <a:ext cx="2132204" cy="861315"/>
          </a:xfrm>
          <a:custGeom>
            <a:avLst/>
            <a:gdLst/>
            <a:ahLst/>
            <a:cxnLst/>
            <a:rect l="0" t="0" r="0" b="0"/>
            <a:pathLst>
              <a:path w="2132204" h="861315">
                <a:moveTo>
                  <a:pt x="0" y="861314"/>
                </a:moveTo>
                <a:lnTo>
                  <a:pt x="426466" y="0"/>
                </a:lnTo>
                <a:lnTo>
                  <a:pt x="1705864" y="0"/>
                </a:lnTo>
                <a:lnTo>
                  <a:pt x="2132203" y="861314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 rot="1933800">
            <a:off x="8049514" y="1244219"/>
            <a:ext cx="2099183" cy="1809496"/>
          </a:xfrm>
          <a:custGeom>
            <a:avLst/>
            <a:gdLst/>
            <a:ahLst/>
            <a:cxnLst/>
            <a:rect l="0" t="0" r="0" b="0"/>
            <a:pathLst>
              <a:path w="2099183" h="1809496">
                <a:moveTo>
                  <a:pt x="511937" y="1794891"/>
                </a:moveTo>
                <a:lnTo>
                  <a:pt x="0" y="890270"/>
                </a:lnTo>
                <a:lnTo>
                  <a:pt x="537464" y="0"/>
                </a:lnTo>
                <a:lnTo>
                  <a:pt x="1587118" y="14605"/>
                </a:lnTo>
                <a:lnTo>
                  <a:pt x="2099182" y="919226"/>
                </a:lnTo>
                <a:lnTo>
                  <a:pt x="1561592" y="1809495"/>
                </a:lnTo>
                <a:close/>
              </a:path>
            </a:pathLst>
          </a:custGeom>
          <a:solidFill>
            <a:srgbClr val="FFDB7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759700" y="63500"/>
            <a:ext cx="1052322" cy="1052323"/>
          </a:xfrm>
          <a:custGeom>
            <a:avLst/>
            <a:gdLst/>
            <a:ahLst/>
            <a:cxnLst/>
            <a:rect l="0" t="0" r="0" b="0"/>
            <a:pathLst>
              <a:path w="1052322" h="1052323">
                <a:moveTo>
                  <a:pt x="0" y="0"/>
                </a:moveTo>
                <a:lnTo>
                  <a:pt x="1052321" y="0"/>
                </a:lnTo>
                <a:lnTo>
                  <a:pt x="1052321" y="1052322"/>
                </a:lnTo>
                <a:lnTo>
                  <a:pt x="0" y="1052322"/>
                </a:lnTo>
                <a:close/>
              </a:path>
            </a:pathLst>
          </a:custGeom>
          <a:solidFill>
            <a:srgbClr val="0181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rot="10816200" flipV="1">
            <a:off x="7772400" y="6477000"/>
            <a:ext cx="1196468" cy="1009651"/>
          </a:xfrm>
          <a:custGeom>
            <a:avLst/>
            <a:gdLst/>
            <a:ahLst/>
            <a:cxnLst/>
            <a:rect l="0" t="0" r="0" b="0"/>
            <a:pathLst>
              <a:path w="1196468" h="1009651">
                <a:moveTo>
                  <a:pt x="598423" y="0"/>
                </a:moveTo>
                <a:lnTo>
                  <a:pt x="1196467" y="1009650"/>
                </a:lnTo>
                <a:lnTo>
                  <a:pt x="0" y="1009650"/>
                </a:lnTo>
                <a:close/>
              </a:path>
            </a:pathLst>
          </a:cu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 rot="16195201" flipH="1">
            <a:off x="7327900" y="3771900"/>
            <a:ext cx="2132204" cy="861315"/>
          </a:xfrm>
          <a:custGeom>
            <a:avLst/>
            <a:gdLst/>
            <a:ahLst/>
            <a:cxnLst/>
            <a:rect l="0" t="0" r="0" b="0"/>
            <a:pathLst>
              <a:path w="2132204" h="861315">
                <a:moveTo>
                  <a:pt x="0" y="861314"/>
                </a:moveTo>
                <a:lnTo>
                  <a:pt x="426466" y="0"/>
                </a:lnTo>
                <a:lnTo>
                  <a:pt x="1705864" y="0"/>
                </a:lnTo>
                <a:lnTo>
                  <a:pt x="2132203" y="861314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9042400" y="63500"/>
            <a:ext cx="1052322" cy="1052323"/>
          </a:xfrm>
          <a:custGeom>
            <a:avLst/>
            <a:gdLst/>
            <a:ahLst/>
            <a:cxnLst/>
            <a:rect l="0" t="0" r="0" b="0"/>
            <a:pathLst>
              <a:path w="1052322" h="1052323">
                <a:moveTo>
                  <a:pt x="0" y="0"/>
                </a:moveTo>
                <a:lnTo>
                  <a:pt x="1052321" y="0"/>
                </a:lnTo>
                <a:lnTo>
                  <a:pt x="1052321" y="1052322"/>
                </a:lnTo>
                <a:lnTo>
                  <a:pt x="0" y="1052322"/>
                </a:lnTo>
                <a:close/>
              </a:path>
            </a:pathLst>
          </a:custGeom>
          <a:solidFill>
            <a:srgbClr val="0181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FF"/>
          </a:fgClr>
          <a:bgClr>
            <a:srgbClr val="8080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16192800">
            <a:off x="686563" y="972947"/>
            <a:ext cx="6139816" cy="7460615"/>
            <a:chOff x="686563" y="972947"/>
            <a:chExt cx="6139816" cy="7460615"/>
          </a:xfrm>
        </p:grpSpPr>
        <p:sp>
          <p:nvSpPr>
            <p:cNvPr id="2" name="Freeform 1"/>
            <p:cNvSpPr/>
            <p:nvPr/>
          </p:nvSpPr>
          <p:spPr>
            <a:xfrm>
              <a:off x="686563" y="972947"/>
              <a:ext cx="6139816" cy="7460615"/>
            </a:xfrm>
            <a:custGeom>
              <a:avLst/>
              <a:gdLst/>
              <a:ahLst/>
              <a:cxnLst/>
              <a:rect l="0" t="0" r="0" b="0"/>
              <a:pathLst>
                <a:path w="6139816" h="7460615">
                  <a:moveTo>
                    <a:pt x="0" y="0"/>
                  </a:moveTo>
                  <a:lnTo>
                    <a:pt x="6139815" y="0"/>
                  </a:lnTo>
                  <a:lnTo>
                    <a:pt x="6139815" y="7460614"/>
                  </a:lnTo>
                  <a:lnTo>
                    <a:pt x="0" y="7460614"/>
                  </a:lnTo>
                  <a:close/>
                </a:path>
              </a:pathLst>
            </a:custGeom>
            <a:solidFill>
              <a:srgbClr val="E6E6FA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734320" y="1020580"/>
              <a:ext cx="6052821" cy="7360667"/>
            </a:xfrm>
            <a:custGeom>
              <a:avLst/>
              <a:gdLst/>
              <a:ahLst/>
              <a:cxnLst/>
              <a:rect l="0" t="0" r="0" b="0"/>
              <a:pathLst>
                <a:path w="6052821" h="7360667">
                  <a:moveTo>
                    <a:pt x="0" y="0"/>
                  </a:moveTo>
                  <a:lnTo>
                    <a:pt x="6052820" y="0"/>
                  </a:lnTo>
                  <a:lnTo>
                    <a:pt x="6052820" y="7360666"/>
                  </a:lnTo>
                  <a:lnTo>
                    <a:pt x="0" y="7360666"/>
                  </a:lnTo>
                  <a:close/>
                </a:path>
              </a:pathLst>
            </a:custGeom>
            <a:solidFill>
              <a:srgbClr val="E6E6FA"/>
            </a:solidFill>
            <a:ln w="25400" cap="flat" cmpd="sng" algn="ctr">
              <a:solidFill>
                <a:srgbClr val="0000FF"/>
              </a:solidFill>
              <a:prstDash val="sysDashDotDot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492500" y="7061200"/>
            <a:ext cx="1727200" cy="8309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800" smtClean="0">
                <a:solidFill>
                  <a:srgbClr val="000000"/>
                </a:solidFill>
                <a:latin typeface="Century Gothic - 48"/>
              </a:rPr>
              <a:t>car</a:t>
            </a:r>
            <a:endParaRPr lang="en-US" sz="4800">
              <a:solidFill>
                <a:srgbClr val="000000"/>
              </a:solidFill>
              <a:latin typeface="Century Gothic - 48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90043" y="2844800"/>
            <a:ext cx="7207124" cy="3786123"/>
            <a:chOff x="90043" y="2844800"/>
            <a:chExt cx="7207124" cy="3786123"/>
          </a:xfrm>
        </p:grpSpPr>
        <p:sp>
          <p:nvSpPr>
            <p:cNvPr id="6" name="Freeform 5"/>
            <p:cNvSpPr/>
            <p:nvPr/>
          </p:nvSpPr>
          <p:spPr>
            <a:xfrm rot="10890600" flipV="1">
              <a:off x="90043" y="4017390"/>
              <a:ext cx="999109" cy="841884"/>
            </a:xfrm>
            <a:custGeom>
              <a:avLst/>
              <a:gdLst/>
              <a:ahLst/>
              <a:cxnLst/>
              <a:rect l="0" t="0" r="0" b="0"/>
              <a:pathLst>
                <a:path w="999109" h="841884">
                  <a:moveTo>
                    <a:pt x="499744" y="0"/>
                  </a:moveTo>
                  <a:lnTo>
                    <a:pt x="999108" y="841883"/>
                  </a:lnTo>
                  <a:lnTo>
                    <a:pt x="0" y="841883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6269101" y="3980434"/>
              <a:ext cx="1028066" cy="1634237"/>
            </a:xfrm>
            <a:custGeom>
              <a:avLst/>
              <a:gdLst/>
              <a:ahLst/>
              <a:cxnLst/>
              <a:rect l="0" t="0" r="0" b="0"/>
              <a:pathLst>
                <a:path w="1028066" h="1634237">
                  <a:moveTo>
                    <a:pt x="1028065" y="817118"/>
                  </a:moveTo>
                  <a:lnTo>
                    <a:pt x="513968" y="1634236"/>
                  </a:lnTo>
                  <a:lnTo>
                    <a:pt x="0" y="817118"/>
                  </a:lnTo>
                  <a:lnTo>
                    <a:pt x="513968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 rot="3549000">
              <a:off x="2638298" y="3991355"/>
              <a:ext cx="2059051" cy="1774446"/>
            </a:xfrm>
            <a:custGeom>
              <a:avLst/>
              <a:gdLst/>
              <a:ahLst/>
              <a:cxnLst/>
              <a:rect l="0" t="0" r="0" b="0"/>
              <a:pathLst>
                <a:path w="2059051" h="1774446">
                  <a:moveTo>
                    <a:pt x="502157" y="1760221"/>
                  </a:moveTo>
                  <a:lnTo>
                    <a:pt x="0" y="873125"/>
                  </a:lnTo>
                  <a:lnTo>
                    <a:pt x="527177" y="0"/>
                  </a:lnTo>
                  <a:lnTo>
                    <a:pt x="1556766" y="14352"/>
                  </a:lnTo>
                  <a:lnTo>
                    <a:pt x="2059050" y="901447"/>
                  </a:lnTo>
                  <a:lnTo>
                    <a:pt x="1531747" y="1774445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136900" y="2895600"/>
              <a:ext cx="1033146" cy="1033272"/>
            </a:xfrm>
            <a:custGeom>
              <a:avLst/>
              <a:gdLst/>
              <a:ahLst/>
              <a:cxnLst/>
              <a:rect l="0" t="0" r="0" b="0"/>
              <a:pathLst>
                <a:path w="1033146" h="1033272">
                  <a:moveTo>
                    <a:pt x="0" y="0"/>
                  </a:moveTo>
                  <a:lnTo>
                    <a:pt x="1033145" y="0"/>
                  </a:lnTo>
                  <a:lnTo>
                    <a:pt x="1033145" y="1033271"/>
                  </a:lnTo>
                  <a:lnTo>
                    <a:pt x="0" y="1033271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 rot="10797000" flipH="1">
              <a:off x="630936" y="3982084"/>
              <a:ext cx="2453767" cy="867157"/>
            </a:xfrm>
            <a:custGeom>
              <a:avLst/>
              <a:gdLst/>
              <a:ahLst/>
              <a:cxnLst/>
              <a:rect l="0" t="0" r="0" b="0"/>
              <a:pathLst>
                <a:path w="2453767" h="867157">
                  <a:moveTo>
                    <a:pt x="0" y="867156"/>
                  </a:moveTo>
                  <a:lnTo>
                    <a:pt x="490727" y="0"/>
                  </a:lnTo>
                  <a:lnTo>
                    <a:pt x="1963165" y="0"/>
                  </a:lnTo>
                  <a:lnTo>
                    <a:pt x="2453766" y="867156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 rot="10755000" flipH="1">
              <a:off x="4237735" y="3969384"/>
              <a:ext cx="2453769" cy="867157"/>
            </a:xfrm>
            <a:custGeom>
              <a:avLst/>
              <a:gdLst/>
              <a:ahLst/>
              <a:cxnLst/>
              <a:rect l="0" t="0" r="0" b="0"/>
              <a:pathLst>
                <a:path w="2453769" h="867157">
                  <a:moveTo>
                    <a:pt x="0" y="867156"/>
                  </a:moveTo>
                  <a:lnTo>
                    <a:pt x="490729" y="0"/>
                  </a:lnTo>
                  <a:lnTo>
                    <a:pt x="1963167" y="0"/>
                  </a:lnTo>
                  <a:lnTo>
                    <a:pt x="2453768" y="867156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229100" y="2844800"/>
              <a:ext cx="2414524" cy="1061721"/>
            </a:xfrm>
            <a:custGeom>
              <a:avLst/>
              <a:gdLst/>
              <a:ahLst/>
              <a:cxnLst/>
              <a:rect l="0" t="0" r="0" b="0"/>
              <a:pathLst>
                <a:path w="2414524" h="1061721">
                  <a:moveTo>
                    <a:pt x="0" y="0"/>
                  </a:moveTo>
                  <a:lnTo>
                    <a:pt x="2414523" y="0"/>
                  </a:lnTo>
                  <a:lnTo>
                    <a:pt x="2414523" y="1061720"/>
                  </a:lnTo>
                  <a:lnTo>
                    <a:pt x="0" y="106172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608576" y="4926076"/>
              <a:ext cx="1704847" cy="1704847"/>
            </a:xfrm>
            <a:prstGeom prst="ellipse">
              <a:avLst/>
            </a:pr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103375" y="4926076"/>
              <a:ext cx="1704848" cy="1704847"/>
            </a:xfrm>
            <a:prstGeom prst="ellipse">
              <a:avLst/>
            </a:pr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Freeform 15"/>
          <p:cNvSpPr/>
          <p:nvPr/>
        </p:nvSpPr>
        <p:spPr>
          <a:xfrm rot="10890600" flipV="1">
            <a:off x="7798943" y="4842890"/>
            <a:ext cx="999110" cy="841884"/>
          </a:xfrm>
          <a:custGeom>
            <a:avLst/>
            <a:gdLst/>
            <a:ahLst/>
            <a:cxnLst/>
            <a:rect l="0" t="0" r="0" b="0"/>
            <a:pathLst>
              <a:path w="999110" h="841884">
                <a:moveTo>
                  <a:pt x="499745" y="0"/>
                </a:moveTo>
                <a:lnTo>
                  <a:pt x="999109" y="841883"/>
                </a:lnTo>
                <a:lnTo>
                  <a:pt x="0" y="841883"/>
                </a:lnTo>
                <a:close/>
              </a:path>
            </a:pathLst>
          </a:cu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9232138" y="7345933"/>
            <a:ext cx="1028066" cy="1634237"/>
          </a:xfrm>
          <a:custGeom>
            <a:avLst/>
            <a:gdLst/>
            <a:ahLst/>
            <a:cxnLst/>
            <a:rect l="0" t="0" r="0" b="0"/>
            <a:pathLst>
              <a:path w="1028066" h="1634237">
                <a:moveTo>
                  <a:pt x="1028065" y="817119"/>
                </a:moveTo>
                <a:lnTo>
                  <a:pt x="513968" y="1634236"/>
                </a:lnTo>
                <a:lnTo>
                  <a:pt x="0" y="817119"/>
                </a:lnTo>
                <a:lnTo>
                  <a:pt x="513968" y="0"/>
                </a:lnTo>
                <a:close/>
              </a:path>
            </a:pathLst>
          </a:custGeom>
          <a:solidFill>
            <a:srgbClr val="0093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 rot="3549000">
            <a:off x="8505697" y="5312155"/>
            <a:ext cx="2059052" cy="1774446"/>
          </a:xfrm>
          <a:custGeom>
            <a:avLst/>
            <a:gdLst/>
            <a:ahLst/>
            <a:cxnLst/>
            <a:rect l="0" t="0" r="0" b="0"/>
            <a:pathLst>
              <a:path w="2059052" h="1774446">
                <a:moveTo>
                  <a:pt x="502159" y="1760221"/>
                </a:moveTo>
                <a:lnTo>
                  <a:pt x="0" y="873125"/>
                </a:lnTo>
                <a:lnTo>
                  <a:pt x="527178" y="0"/>
                </a:lnTo>
                <a:lnTo>
                  <a:pt x="1556767" y="14352"/>
                </a:lnTo>
                <a:lnTo>
                  <a:pt x="2059051" y="901447"/>
                </a:lnTo>
                <a:lnTo>
                  <a:pt x="1531747" y="1774445"/>
                </a:lnTo>
                <a:close/>
              </a:path>
            </a:pathLst>
          </a:custGeom>
          <a:solidFill>
            <a:srgbClr val="FFDB7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658100" y="6591300"/>
            <a:ext cx="1033145" cy="1033272"/>
          </a:xfrm>
          <a:custGeom>
            <a:avLst/>
            <a:gdLst/>
            <a:ahLst/>
            <a:cxnLst/>
            <a:rect l="0" t="0" r="0" b="0"/>
            <a:pathLst>
              <a:path w="1033145" h="1033272">
                <a:moveTo>
                  <a:pt x="0" y="0"/>
                </a:moveTo>
                <a:lnTo>
                  <a:pt x="1033144" y="0"/>
                </a:lnTo>
                <a:lnTo>
                  <a:pt x="1033144" y="1033271"/>
                </a:lnTo>
                <a:lnTo>
                  <a:pt x="0" y="1033271"/>
                </a:lnTo>
                <a:close/>
              </a:path>
            </a:pathLst>
          </a:custGeom>
          <a:solidFill>
            <a:srgbClr val="0181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rot="10797000" flipH="1">
            <a:off x="7463535" y="210184"/>
            <a:ext cx="2453769" cy="867158"/>
          </a:xfrm>
          <a:custGeom>
            <a:avLst/>
            <a:gdLst/>
            <a:ahLst/>
            <a:cxnLst/>
            <a:rect l="0" t="0" r="0" b="0"/>
            <a:pathLst>
              <a:path w="2453769" h="867158">
                <a:moveTo>
                  <a:pt x="0" y="867157"/>
                </a:moveTo>
                <a:lnTo>
                  <a:pt x="490729" y="0"/>
                </a:lnTo>
                <a:lnTo>
                  <a:pt x="1963167" y="0"/>
                </a:lnTo>
                <a:lnTo>
                  <a:pt x="2453768" y="867157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rot="10755000" flipH="1">
            <a:off x="7666735" y="2508885"/>
            <a:ext cx="2453769" cy="867156"/>
          </a:xfrm>
          <a:custGeom>
            <a:avLst/>
            <a:gdLst/>
            <a:ahLst/>
            <a:cxnLst/>
            <a:rect l="0" t="0" r="0" b="0"/>
            <a:pathLst>
              <a:path w="2453769" h="867156">
                <a:moveTo>
                  <a:pt x="0" y="867155"/>
                </a:moveTo>
                <a:lnTo>
                  <a:pt x="490729" y="0"/>
                </a:lnTo>
                <a:lnTo>
                  <a:pt x="1963167" y="0"/>
                </a:lnTo>
                <a:lnTo>
                  <a:pt x="2453768" y="867155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607300" y="1219200"/>
            <a:ext cx="2414524" cy="1061721"/>
          </a:xfrm>
          <a:custGeom>
            <a:avLst/>
            <a:gdLst/>
            <a:ahLst/>
            <a:cxnLst/>
            <a:rect l="0" t="0" r="0" b="0"/>
            <a:pathLst>
              <a:path w="2414524" h="1061721">
                <a:moveTo>
                  <a:pt x="0" y="0"/>
                </a:moveTo>
                <a:lnTo>
                  <a:pt x="2414523" y="0"/>
                </a:lnTo>
                <a:lnTo>
                  <a:pt x="2414523" y="1061720"/>
                </a:lnTo>
                <a:lnTo>
                  <a:pt x="0" y="1061720"/>
                </a:lnTo>
                <a:close/>
              </a:path>
            </a:pathLst>
          </a:custGeom>
          <a:solidFill>
            <a:srgbClr val="80008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291576" y="3490976"/>
            <a:ext cx="1704847" cy="1704847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453376" y="7783576"/>
            <a:ext cx="1704847" cy="1704847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FF"/>
          </a:fgClr>
          <a:bgClr>
            <a:srgbClr val="8080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38862" y="1199134"/>
            <a:ext cx="7294245" cy="6002910"/>
            <a:chOff x="38862" y="1199134"/>
            <a:chExt cx="7294245" cy="6002910"/>
          </a:xfrm>
        </p:grpSpPr>
        <p:grpSp>
          <p:nvGrpSpPr>
            <p:cNvPr id="4" name="Group 3"/>
            <p:cNvGrpSpPr/>
            <p:nvPr/>
          </p:nvGrpSpPr>
          <p:grpSpPr>
            <a:xfrm rot="16192800">
              <a:off x="684530" y="553466"/>
              <a:ext cx="6002910" cy="7294245"/>
              <a:chOff x="684530" y="553466"/>
              <a:chExt cx="6002910" cy="7294245"/>
            </a:xfrm>
          </p:grpSpPr>
          <p:sp>
            <p:nvSpPr>
              <p:cNvPr id="2" name="Freeform 1"/>
              <p:cNvSpPr/>
              <p:nvPr/>
            </p:nvSpPr>
            <p:spPr>
              <a:xfrm>
                <a:off x="684530" y="553466"/>
                <a:ext cx="6002910" cy="7294245"/>
              </a:xfrm>
              <a:custGeom>
                <a:avLst/>
                <a:gdLst/>
                <a:ahLst/>
                <a:cxnLst/>
                <a:rect l="0" t="0" r="0" b="0"/>
                <a:pathLst>
                  <a:path w="6002910" h="7294245">
                    <a:moveTo>
                      <a:pt x="0" y="0"/>
                    </a:moveTo>
                    <a:lnTo>
                      <a:pt x="6002909" y="0"/>
                    </a:lnTo>
                    <a:lnTo>
                      <a:pt x="6002909" y="7294244"/>
                    </a:lnTo>
                    <a:lnTo>
                      <a:pt x="0" y="7294244"/>
                    </a:lnTo>
                    <a:close/>
                  </a:path>
                </a:pathLst>
              </a:custGeom>
              <a:solidFill>
                <a:srgbClr val="E6E6FA"/>
              </a:solidFill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Freeform 2"/>
              <p:cNvSpPr/>
              <p:nvPr/>
            </p:nvSpPr>
            <p:spPr>
              <a:xfrm>
                <a:off x="731271" y="600083"/>
                <a:ext cx="5917820" cy="7196456"/>
              </a:xfrm>
              <a:custGeom>
                <a:avLst/>
                <a:gdLst/>
                <a:ahLst/>
                <a:cxnLst/>
                <a:rect l="0" t="0" r="0" b="0"/>
                <a:pathLst>
                  <a:path w="5917820" h="7196456">
                    <a:moveTo>
                      <a:pt x="0" y="0"/>
                    </a:moveTo>
                    <a:lnTo>
                      <a:pt x="5917819" y="0"/>
                    </a:lnTo>
                    <a:lnTo>
                      <a:pt x="5917819" y="7196455"/>
                    </a:lnTo>
                    <a:lnTo>
                      <a:pt x="0" y="7196455"/>
                    </a:lnTo>
                    <a:close/>
                  </a:path>
                </a:pathLst>
              </a:custGeom>
              <a:solidFill>
                <a:srgbClr val="E6E6FA"/>
              </a:solidFill>
              <a:ln w="25400" cap="flat" cmpd="sng" algn="ctr">
                <a:solidFill>
                  <a:srgbClr val="0000FF"/>
                </a:solidFill>
                <a:prstDash val="sysDashDotDot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128143" y="1562100"/>
              <a:ext cx="6934580" cy="4713223"/>
              <a:chOff x="128143" y="1562100"/>
              <a:chExt cx="6934580" cy="4713223"/>
            </a:xfrm>
          </p:grpSpPr>
          <p:sp>
            <p:nvSpPr>
              <p:cNvPr id="5" name="Freeform 4"/>
              <p:cNvSpPr/>
              <p:nvPr/>
            </p:nvSpPr>
            <p:spPr>
              <a:xfrm rot="10673400">
                <a:off x="153543" y="3661790"/>
                <a:ext cx="999109" cy="841884"/>
              </a:xfrm>
              <a:custGeom>
                <a:avLst/>
                <a:gdLst/>
                <a:ahLst/>
                <a:cxnLst/>
                <a:rect l="0" t="0" r="0" b="0"/>
                <a:pathLst>
                  <a:path w="999109" h="841884">
                    <a:moveTo>
                      <a:pt x="499744" y="0"/>
                    </a:moveTo>
                    <a:lnTo>
                      <a:pt x="999108" y="841883"/>
                    </a:lnTo>
                    <a:lnTo>
                      <a:pt x="0" y="841883"/>
                    </a:lnTo>
                    <a:close/>
                  </a:path>
                </a:pathLst>
              </a:custGeom>
              <a:solidFill>
                <a:srgbClr val="FFFFFF"/>
              </a:solidFill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 rot="3549000">
                <a:off x="2727198" y="2721355"/>
                <a:ext cx="2059051" cy="1774446"/>
              </a:xfrm>
              <a:custGeom>
                <a:avLst/>
                <a:gdLst/>
                <a:ahLst/>
                <a:cxnLst/>
                <a:rect l="0" t="0" r="0" b="0"/>
                <a:pathLst>
                  <a:path w="2059051" h="1774446">
                    <a:moveTo>
                      <a:pt x="502157" y="1760221"/>
                    </a:moveTo>
                    <a:lnTo>
                      <a:pt x="0" y="873125"/>
                    </a:lnTo>
                    <a:lnTo>
                      <a:pt x="527177" y="0"/>
                    </a:lnTo>
                    <a:lnTo>
                      <a:pt x="1556766" y="14352"/>
                    </a:lnTo>
                    <a:lnTo>
                      <a:pt x="2059050" y="901447"/>
                    </a:lnTo>
                    <a:lnTo>
                      <a:pt x="1531747" y="1774445"/>
                    </a:lnTo>
                    <a:close/>
                  </a:path>
                </a:pathLst>
              </a:custGeom>
              <a:solidFill>
                <a:srgbClr val="FFFFFF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108200" y="1600200"/>
                <a:ext cx="1033146" cy="1033273"/>
              </a:xfrm>
              <a:custGeom>
                <a:avLst/>
                <a:gdLst/>
                <a:ahLst/>
                <a:cxnLst/>
                <a:rect l="0" t="0" r="0" b="0"/>
                <a:pathLst>
                  <a:path w="1033146" h="1033273">
                    <a:moveTo>
                      <a:pt x="0" y="0"/>
                    </a:moveTo>
                    <a:lnTo>
                      <a:pt x="1033145" y="0"/>
                    </a:lnTo>
                    <a:lnTo>
                      <a:pt x="1033145" y="1033272"/>
                    </a:lnTo>
                    <a:lnTo>
                      <a:pt x="0" y="1033272"/>
                    </a:lnTo>
                    <a:close/>
                  </a:path>
                </a:pathLst>
              </a:custGeom>
              <a:solidFill>
                <a:srgbClr val="FFFFFF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 rot="10797000" flipH="1">
                <a:off x="4339335" y="2699385"/>
                <a:ext cx="2453769" cy="867156"/>
              </a:xfrm>
              <a:custGeom>
                <a:avLst/>
                <a:gdLst/>
                <a:ahLst/>
                <a:cxnLst/>
                <a:rect l="0" t="0" r="0" b="0"/>
                <a:pathLst>
                  <a:path w="2453769" h="867156">
                    <a:moveTo>
                      <a:pt x="0" y="867155"/>
                    </a:moveTo>
                    <a:lnTo>
                      <a:pt x="490729" y="0"/>
                    </a:lnTo>
                    <a:lnTo>
                      <a:pt x="1963167" y="0"/>
                    </a:lnTo>
                    <a:lnTo>
                      <a:pt x="2453768" y="867155"/>
                    </a:lnTo>
                    <a:close/>
                  </a:path>
                </a:pathLst>
              </a:custGeom>
              <a:solidFill>
                <a:srgbClr val="FFFFFF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 rot="10755000" flipH="1" flipV="1">
                <a:off x="707136" y="3651884"/>
                <a:ext cx="2453767" cy="867157"/>
              </a:xfrm>
              <a:custGeom>
                <a:avLst/>
                <a:gdLst/>
                <a:ahLst/>
                <a:cxnLst/>
                <a:rect l="0" t="0" r="0" b="0"/>
                <a:pathLst>
                  <a:path w="2453767" h="867157">
                    <a:moveTo>
                      <a:pt x="0" y="867156"/>
                    </a:moveTo>
                    <a:lnTo>
                      <a:pt x="490727" y="0"/>
                    </a:lnTo>
                    <a:lnTo>
                      <a:pt x="1963165" y="0"/>
                    </a:lnTo>
                    <a:lnTo>
                      <a:pt x="2453766" y="867156"/>
                    </a:lnTo>
                    <a:close/>
                  </a:path>
                </a:pathLst>
              </a:custGeom>
              <a:solidFill>
                <a:srgbClr val="FFFFFF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4368800" y="1562100"/>
                <a:ext cx="2414524" cy="1061721"/>
              </a:xfrm>
              <a:custGeom>
                <a:avLst/>
                <a:gdLst/>
                <a:ahLst/>
                <a:cxnLst/>
                <a:rect l="0" t="0" r="0" b="0"/>
                <a:pathLst>
                  <a:path w="2414524" h="1061721">
                    <a:moveTo>
                      <a:pt x="0" y="0"/>
                    </a:moveTo>
                    <a:lnTo>
                      <a:pt x="2414523" y="0"/>
                    </a:lnTo>
                    <a:lnTo>
                      <a:pt x="2414523" y="1061720"/>
                    </a:lnTo>
                    <a:lnTo>
                      <a:pt x="0" y="1061720"/>
                    </a:lnTo>
                    <a:close/>
                  </a:path>
                </a:pathLst>
              </a:custGeom>
              <a:solidFill>
                <a:srgbClr val="FFFFFF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633475" y="4557776"/>
                <a:ext cx="1704848" cy="1704847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357876" y="4570476"/>
                <a:ext cx="1704847" cy="1704847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 rot="10797000" flipV="1">
                <a:off x="4352035" y="3639184"/>
                <a:ext cx="2453769" cy="867157"/>
              </a:xfrm>
              <a:custGeom>
                <a:avLst/>
                <a:gdLst/>
                <a:ahLst/>
                <a:cxnLst/>
                <a:rect l="0" t="0" r="0" b="0"/>
                <a:pathLst>
                  <a:path w="2453769" h="867157">
                    <a:moveTo>
                      <a:pt x="0" y="867156"/>
                    </a:moveTo>
                    <a:lnTo>
                      <a:pt x="490729" y="0"/>
                    </a:lnTo>
                    <a:lnTo>
                      <a:pt x="1963167" y="0"/>
                    </a:lnTo>
                    <a:lnTo>
                      <a:pt x="2453768" y="867156"/>
                    </a:lnTo>
                    <a:close/>
                  </a:path>
                </a:pathLst>
              </a:custGeom>
              <a:solidFill>
                <a:srgbClr val="FFFFFF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 rot="10755000" flipH="1">
                <a:off x="694436" y="2712085"/>
                <a:ext cx="2453767" cy="867156"/>
              </a:xfrm>
              <a:custGeom>
                <a:avLst/>
                <a:gdLst/>
                <a:ahLst/>
                <a:cxnLst/>
                <a:rect l="0" t="0" r="0" b="0"/>
                <a:pathLst>
                  <a:path w="2453767" h="867156">
                    <a:moveTo>
                      <a:pt x="0" y="867155"/>
                    </a:moveTo>
                    <a:lnTo>
                      <a:pt x="490727" y="0"/>
                    </a:lnTo>
                    <a:lnTo>
                      <a:pt x="1963165" y="0"/>
                    </a:lnTo>
                    <a:lnTo>
                      <a:pt x="2453766" y="867155"/>
                    </a:lnTo>
                    <a:close/>
                  </a:path>
                </a:pathLst>
              </a:custGeom>
              <a:solidFill>
                <a:srgbClr val="FFFFFF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186176" y="4557776"/>
                <a:ext cx="1704847" cy="1704847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 rot="10770600" flipV="1">
                <a:off x="128143" y="2760091"/>
                <a:ext cx="999109" cy="841883"/>
              </a:xfrm>
              <a:custGeom>
                <a:avLst/>
                <a:gdLst/>
                <a:ahLst/>
                <a:cxnLst/>
                <a:rect l="0" t="0" r="0" b="0"/>
                <a:pathLst>
                  <a:path w="999109" h="841883">
                    <a:moveTo>
                      <a:pt x="499744" y="0"/>
                    </a:moveTo>
                    <a:lnTo>
                      <a:pt x="999108" y="841882"/>
                    </a:lnTo>
                    <a:lnTo>
                      <a:pt x="0" y="841882"/>
                    </a:lnTo>
                    <a:close/>
                  </a:path>
                </a:pathLst>
              </a:custGeom>
              <a:solidFill>
                <a:srgbClr val="FFFFFF"/>
              </a:solidFill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 rot="10770600">
                <a:off x="648843" y="1820291"/>
                <a:ext cx="999109" cy="841883"/>
              </a:xfrm>
              <a:custGeom>
                <a:avLst/>
                <a:gdLst/>
                <a:ahLst/>
                <a:cxnLst/>
                <a:rect l="0" t="0" r="0" b="0"/>
                <a:pathLst>
                  <a:path w="999109" h="841883">
                    <a:moveTo>
                      <a:pt x="499745" y="0"/>
                    </a:moveTo>
                    <a:lnTo>
                      <a:pt x="999108" y="841882"/>
                    </a:lnTo>
                    <a:lnTo>
                      <a:pt x="0" y="841882"/>
                    </a:lnTo>
                    <a:close/>
                  </a:path>
                </a:pathLst>
              </a:custGeom>
              <a:solidFill>
                <a:srgbClr val="FFFFFF"/>
              </a:solidFill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" name="TextBox 19"/>
          <p:cNvSpPr txBox="1"/>
          <p:nvPr/>
        </p:nvSpPr>
        <p:spPr>
          <a:xfrm>
            <a:off x="2870200" y="6146800"/>
            <a:ext cx="2032000" cy="8309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700" smtClean="0">
                <a:solidFill>
                  <a:srgbClr val="000000"/>
                </a:solidFill>
                <a:latin typeface="Century Gothic - 48"/>
              </a:rPr>
              <a:t>train</a:t>
            </a:r>
            <a:endParaRPr lang="en-US" sz="4700">
              <a:solidFill>
                <a:srgbClr val="000000"/>
              </a:solidFill>
              <a:latin typeface="Century Gothic - 48"/>
            </a:endParaRPr>
          </a:p>
        </p:txBody>
      </p:sp>
      <p:sp>
        <p:nvSpPr>
          <p:cNvPr id="21" name="Freeform 20"/>
          <p:cNvSpPr/>
          <p:nvPr/>
        </p:nvSpPr>
        <p:spPr>
          <a:xfrm rot="10673400">
            <a:off x="5627242" y="7928991"/>
            <a:ext cx="999111" cy="841883"/>
          </a:xfrm>
          <a:custGeom>
            <a:avLst/>
            <a:gdLst/>
            <a:ahLst/>
            <a:cxnLst/>
            <a:rect l="0" t="0" r="0" b="0"/>
            <a:pathLst>
              <a:path w="999111" h="841883">
                <a:moveTo>
                  <a:pt x="499746" y="0"/>
                </a:moveTo>
                <a:lnTo>
                  <a:pt x="999110" y="841882"/>
                </a:lnTo>
                <a:lnTo>
                  <a:pt x="0" y="841882"/>
                </a:lnTo>
                <a:close/>
              </a:path>
            </a:pathLst>
          </a:cu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 rot="3549000">
            <a:off x="7692897" y="5020055"/>
            <a:ext cx="2059052" cy="1774446"/>
          </a:xfrm>
          <a:custGeom>
            <a:avLst/>
            <a:gdLst/>
            <a:ahLst/>
            <a:cxnLst/>
            <a:rect l="0" t="0" r="0" b="0"/>
            <a:pathLst>
              <a:path w="2059052" h="1774446">
                <a:moveTo>
                  <a:pt x="502159" y="1760221"/>
                </a:moveTo>
                <a:lnTo>
                  <a:pt x="0" y="873125"/>
                </a:lnTo>
                <a:lnTo>
                  <a:pt x="527178" y="0"/>
                </a:lnTo>
                <a:lnTo>
                  <a:pt x="1556767" y="14352"/>
                </a:lnTo>
                <a:lnTo>
                  <a:pt x="2059051" y="901447"/>
                </a:lnTo>
                <a:lnTo>
                  <a:pt x="1531747" y="1774445"/>
                </a:lnTo>
                <a:close/>
              </a:path>
            </a:pathLst>
          </a:custGeom>
          <a:solidFill>
            <a:srgbClr val="FFDB7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425700" y="8204200"/>
            <a:ext cx="1033146" cy="1033272"/>
          </a:xfrm>
          <a:custGeom>
            <a:avLst/>
            <a:gdLst/>
            <a:ahLst/>
            <a:cxnLst/>
            <a:rect l="0" t="0" r="0" b="0"/>
            <a:pathLst>
              <a:path w="1033146" h="1033272">
                <a:moveTo>
                  <a:pt x="0" y="0"/>
                </a:moveTo>
                <a:lnTo>
                  <a:pt x="1033145" y="0"/>
                </a:lnTo>
                <a:lnTo>
                  <a:pt x="1033145" y="1033271"/>
                </a:lnTo>
                <a:lnTo>
                  <a:pt x="0" y="1033271"/>
                </a:lnTo>
                <a:close/>
              </a:path>
            </a:pathLst>
          </a:custGeom>
          <a:solidFill>
            <a:srgbClr val="0181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 rot="10797000" flipH="1">
            <a:off x="7349235" y="1518285"/>
            <a:ext cx="2453769" cy="867157"/>
          </a:xfrm>
          <a:custGeom>
            <a:avLst/>
            <a:gdLst/>
            <a:ahLst/>
            <a:cxnLst/>
            <a:rect l="0" t="0" r="0" b="0"/>
            <a:pathLst>
              <a:path w="2453769" h="867157">
                <a:moveTo>
                  <a:pt x="0" y="867156"/>
                </a:moveTo>
                <a:lnTo>
                  <a:pt x="490729" y="0"/>
                </a:lnTo>
                <a:lnTo>
                  <a:pt x="1963167" y="0"/>
                </a:lnTo>
                <a:lnTo>
                  <a:pt x="2453768" y="867156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 rot="10755000" flipH="1" flipV="1">
            <a:off x="3780535" y="8782684"/>
            <a:ext cx="2453769" cy="867158"/>
          </a:xfrm>
          <a:custGeom>
            <a:avLst/>
            <a:gdLst/>
            <a:ahLst/>
            <a:cxnLst/>
            <a:rect l="0" t="0" r="0" b="0"/>
            <a:pathLst>
              <a:path w="2453769" h="867158">
                <a:moveTo>
                  <a:pt x="0" y="867157"/>
                </a:moveTo>
                <a:lnTo>
                  <a:pt x="490729" y="0"/>
                </a:lnTo>
                <a:lnTo>
                  <a:pt x="1963167" y="0"/>
                </a:lnTo>
                <a:lnTo>
                  <a:pt x="2453768" y="867157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543800" y="228600"/>
            <a:ext cx="2414524" cy="1061720"/>
          </a:xfrm>
          <a:custGeom>
            <a:avLst/>
            <a:gdLst/>
            <a:ahLst/>
            <a:cxnLst/>
            <a:rect l="0" t="0" r="0" b="0"/>
            <a:pathLst>
              <a:path w="2414524" h="1061720">
                <a:moveTo>
                  <a:pt x="0" y="0"/>
                </a:moveTo>
                <a:lnTo>
                  <a:pt x="2414523" y="0"/>
                </a:lnTo>
                <a:lnTo>
                  <a:pt x="2414523" y="1061719"/>
                </a:lnTo>
                <a:lnTo>
                  <a:pt x="0" y="1061719"/>
                </a:lnTo>
                <a:close/>
              </a:path>
            </a:pathLst>
          </a:custGeom>
          <a:solidFill>
            <a:srgbClr val="80008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38175" y="8202676"/>
            <a:ext cx="1704848" cy="1704847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570976" y="8240776"/>
            <a:ext cx="1704847" cy="1704847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0797000" flipV="1">
            <a:off x="7463535" y="7055484"/>
            <a:ext cx="2453769" cy="867158"/>
          </a:xfrm>
          <a:custGeom>
            <a:avLst/>
            <a:gdLst/>
            <a:ahLst/>
            <a:cxnLst/>
            <a:rect l="0" t="0" r="0" b="0"/>
            <a:pathLst>
              <a:path w="2453769" h="867158">
                <a:moveTo>
                  <a:pt x="0" y="867157"/>
                </a:moveTo>
                <a:lnTo>
                  <a:pt x="490729" y="0"/>
                </a:lnTo>
                <a:lnTo>
                  <a:pt x="1963167" y="0"/>
                </a:lnTo>
                <a:lnTo>
                  <a:pt x="2453768" y="867157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0755000" flipH="1">
            <a:off x="7577835" y="3804284"/>
            <a:ext cx="2453769" cy="867157"/>
          </a:xfrm>
          <a:custGeom>
            <a:avLst/>
            <a:gdLst/>
            <a:ahLst/>
            <a:cxnLst/>
            <a:rect l="0" t="0" r="0" b="0"/>
            <a:pathLst>
              <a:path w="2453769" h="867157">
                <a:moveTo>
                  <a:pt x="0" y="867156"/>
                </a:moveTo>
                <a:lnTo>
                  <a:pt x="490729" y="0"/>
                </a:lnTo>
                <a:lnTo>
                  <a:pt x="1963167" y="0"/>
                </a:lnTo>
                <a:lnTo>
                  <a:pt x="2453768" y="867156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411976" y="8240776"/>
            <a:ext cx="1704847" cy="1704847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 rot="10770600" flipV="1">
            <a:off x="8916543" y="2544191"/>
            <a:ext cx="999110" cy="841883"/>
          </a:xfrm>
          <a:custGeom>
            <a:avLst/>
            <a:gdLst/>
            <a:ahLst/>
            <a:cxnLst/>
            <a:rect l="0" t="0" r="0" b="0"/>
            <a:pathLst>
              <a:path w="999110" h="841883">
                <a:moveTo>
                  <a:pt x="499745" y="0"/>
                </a:moveTo>
                <a:lnTo>
                  <a:pt x="999109" y="841882"/>
                </a:lnTo>
                <a:lnTo>
                  <a:pt x="0" y="841882"/>
                </a:lnTo>
                <a:close/>
              </a:path>
            </a:pathLst>
          </a:cu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 rot="10770600">
            <a:off x="7760843" y="2645791"/>
            <a:ext cx="999110" cy="841883"/>
          </a:xfrm>
          <a:custGeom>
            <a:avLst/>
            <a:gdLst/>
            <a:ahLst/>
            <a:cxnLst/>
            <a:rect l="0" t="0" r="0" b="0"/>
            <a:pathLst>
              <a:path w="999110" h="841883">
                <a:moveTo>
                  <a:pt x="499745" y="0"/>
                </a:moveTo>
                <a:lnTo>
                  <a:pt x="999109" y="841882"/>
                </a:lnTo>
                <a:lnTo>
                  <a:pt x="0" y="841882"/>
                </a:lnTo>
                <a:close/>
              </a:path>
            </a:pathLst>
          </a:cu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FF"/>
          </a:fgClr>
          <a:bgClr>
            <a:srgbClr val="8080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17170" y="902969"/>
            <a:ext cx="5153788" cy="8468235"/>
            <a:chOff x="217170" y="902969"/>
            <a:chExt cx="5153788" cy="8468235"/>
          </a:xfrm>
        </p:grpSpPr>
        <p:sp>
          <p:nvSpPr>
            <p:cNvPr id="2" name="Freeform 1"/>
            <p:cNvSpPr/>
            <p:nvPr/>
          </p:nvSpPr>
          <p:spPr>
            <a:xfrm>
              <a:off x="217170" y="902969"/>
              <a:ext cx="5153788" cy="8468235"/>
            </a:xfrm>
            <a:custGeom>
              <a:avLst/>
              <a:gdLst/>
              <a:ahLst/>
              <a:cxnLst/>
              <a:rect l="0" t="0" r="0" b="0"/>
              <a:pathLst>
                <a:path w="5153788" h="8468235">
                  <a:moveTo>
                    <a:pt x="0" y="0"/>
                  </a:moveTo>
                  <a:lnTo>
                    <a:pt x="5153787" y="0"/>
                  </a:lnTo>
                  <a:lnTo>
                    <a:pt x="5153787" y="8468234"/>
                  </a:lnTo>
                  <a:lnTo>
                    <a:pt x="0" y="8468234"/>
                  </a:lnTo>
                  <a:close/>
                </a:path>
              </a:pathLst>
            </a:custGeom>
            <a:solidFill>
              <a:srgbClr val="E6E6FA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278511" y="964311"/>
              <a:ext cx="5054093" cy="8357235"/>
            </a:xfrm>
            <a:custGeom>
              <a:avLst/>
              <a:gdLst/>
              <a:ahLst/>
              <a:cxnLst/>
              <a:rect l="0" t="0" r="0" b="0"/>
              <a:pathLst>
                <a:path w="5054093" h="8357235">
                  <a:moveTo>
                    <a:pt x="0" y="0"/>
                  </a:moveTo>
                  <a:lnTo>
                    <a:pt x="5054092" y="0"/>
                  </a:lnTo>
                  <a:lnTo>
                    <a:pt x="5054092" y="8357234"/>
                  </a:lnTo>
                  <a:lnTo>
                    <a:pt x="0" y="8357234"/>
                  </a:lnTo>
                  <a:close/>
                </a:path>
              </a:pathLst>
            </a:custGeom>
            <a:solidFill>
              <a:srgbClr val="E6E6FA"/>
            </a:solidFill>
            <a:ln w="25400" cap="flat" cmpd="sng" algn="ctr">
              <a:solidFill>
                <a:srgbClr val="0000FF"/>
              </a:solidFill>
              <a:prstDash val="sysDashDotDot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90982" y="1677542"/>
            <a:ext cx="4591813" cy="6908357"/>
            <a:chOff x="490982" y="1677542"/>
            <a:chExt cx="4591813" cy="6908357"/>
          </a:xfrm>
        </p:grpSpPr>
        <p:sp>
          <p:nvSpPr>
            <p:cNvPr id="5" name="Freeform 4"/>
            <p:cNvSpPr/>
            <p:nvPr/>
          </p:nvSpPr>
          <p:spPr>
            <a:xfrm rot="3561000">
              <a:off x="1526666" y="6266688"/>
              <a:ext cx="2495425" cy="2142998"/>
            </a:xfrm>
            <a:custGeom>
              <a:avLst/>
              <a:gdLst/>
              <a:ahLst/>
              <a:cxnLst/>
              <a:rect l="0" t="0" r="0" b="0"/>
              <a:pathLst>
                <a:path w="2495425" h="2142998">
                  <a:moveTo>
                    <a:pt x="608457" y="2125726"/>
                  </a:moveTo>
                  <a:lnTo>
                    <a:pt x="0" y="1054480"/>
                  </a:lnTo>
                  <a:lnTo>
                    <a:pt x="638810" y="0"/>
                  </a:lnTo>
                  <a:lnTo>
                    <a:pt x="1886712" y="17271"/>
                  </a:lnTo>
                  <a:lnTo>
                    <a:pt x="2495424" y="1088643"/>
                  </a:lnTo>
                  <a:lnTo>
                    <a:pt x="1856360" y="2142997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613280" y="3911219"/>
              <a:ext cx="1167131" cy="1167385"/>
            </a:xfrm>
            <a:custGeom>
              <a:avLst/>
              <a:gdLst/>
              <a:ahLst/>
              <a:cxnLst/>
              <a:rect l="0" t="0" r="0" b="0"/>
              <a:pathLst>
                <a:path w="1167131" h="1167385">
                  <a:moveTo>
                    <a:pt x="0" y="0"/>
                  </a:moveTo>
                  <a:lnTo>
                    <a:pt x="1167130" y="0"/>
                  </a:lnTo>
                  <a:lnTo>
                    <a:pt x="1167130" y="1167384"/>
                  </a:lnTo>
                  <a:lnTo>
                    <a:pt x="0" y="1167384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587500" y="5130800"/>
              <a:ext cx="2414524" cy="1061721"/>
            </a:xfrm>
            <a:custGeom>
              <a:avLst/>
              <a:gdLst/>
              <a:ahLst/>
              <a:cxnLst/>
              <a:rect l="0" t="0" r="0" b="0"/>
              <a:pathLst>
                <a:path w="2414524" h="1061721">
                  <a:moveTo>
                    <a:pt x="0" y="0"/>
                  </a:moveTo>
                  <a:lnTo>
                    <a:pt x="2414523" y="0"/>
                  </a:lnTo>
                  <a:lnTo>
                    <a:pt x="2414523" y="1061720"/>
                  </a:lnTo>
                  <a:lnTo>
                    <a:pt x="0" y="106172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 rot="10797000" flipV="1">
              <a:off x="1583436" y="2978785"/>
              <a:ext cx="2453768" cy="867156"/>
            </a:xfrm>
            <a:custGeom>
              <a:avLst/>
              <a:gdLst/>
              <a:ahLst/>
              <a:cxnLst/>
              <a:rect l="0" t="0" r="0" b="0"/>
              <a:pathLst>
                <a:path w="2453768" h="867156">
                  <a:moveTo>
                    <a:pt x="0" y="867155"/>
                  </a:moveTo>
                  <a:lnTo>
                    <a:pt x="490728" y="0"/>
                  </a:lnTo>
                  <a:lnTo>
                    <a:pt x="1963166" y="0"/>
                  </a:lnTo>
                  <a:lnTo>
                    <a:pt x="2453767" y="867155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 rot="5451000" flipH="1">
              <a:off x="3177794" y="6025388"/>
              <a:ext cx="2799589" cy="1010413"/>
            </a:xfrm>
            <a:custGeom>
              <a:avLst/>
              <a:gdLst/>
              <a:ahLst/>
              <a:cxnLst/>
              <a:rect l="0" t="0" r="0" b="0"/>
              <a:pathLst>
                <a:path w="2799589" h="1010413">
                  <a:moveTo>
                    <a:pt x="0" y="1010412"/>
                  </a:moveTo>
                  <a:lnTo>
                    <a:pt x="559942" y="0"/>
                  </a:lnTo>
                  <a:lnTo>
                    <a:pt x="2239898" y="0"/>
                  </a:lnTo>
                  <a:lnTo>
                    <a:pt x="2799588" y="1010412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 rot="10770600" flipV="1">
              <a:off x="2072132" y="1677542"/>
              <a:ext cx="1441070" cy="1227838"/>
            </a:xfrm>
            <a:custGeom>
              <a:avLst/>
              <a:gdLst/>
              <a:ahLst/>
              <a:cxnLst/>
              <a:rect l="0" t="0" r="0" b="0"/>
              <a:pathLst>
                <a:path w="1441070" h="1227838">
                  <a:moveTo>
                    <a:pt x="720851" y="0"/>
                  </a:moveTo>
                  <a:lnTo>
                    <a:pt x="1441069" y="1227837"/>
                  </a:lnTo>
                  <a:lnTo>
                    <a:pt x="0" y="1227837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 rot="5451000" flipH="1" flipV="1">
              <a:off x="-403606" y="6063488"/>
              <a:ext cx="2799589" cy="1010413"/>
            </a:xfrm>
            <a:custGeom>
              <a:avLst/>
              <a:gdLst/>
              <a:ahLst/>
              <a:cxnLst/>
              <a:rect l="0" t="0" r="0" b="0"/>
              <a:pathLst>
                <a:path w="2799589" h="1010413">
                  <a:moveTo>
                    <a:pt x="0" y="1010412"/>
                  </a:moveTo>
                  <a:lnTo>
                    <a:pt x="559942" y="0"/>
                  </a:lnTo>
                  <a:lnTo>
                    <a:pt x="2239898" y="0"/>
                  </a:lnTo>
                  <a:lnTo>
                    <a:pt x="2799588" y="1010412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832480" y="3911219"/>
              <a:ext cx="1167131" cy="1167385"/>
            </a:xfrm>
            <a:custGeom>
              <a:avLst/>
              <a:gdLst/>
              <a:ahLst/>
              <a:cxnLst/>
              <a:rect l="0" t="0" r="0" b="0"/>
              <a:pathLst>
                <a:path w="1167131" h="1167385">
                  <a:moveTo>
                    <a:pt x="0" y="0"/>
                  </a:moveTo>
                  <a:lnTo>
                    <a:pt x="1167130" y="0"/>
                  </a:lnTo>
                  <a:lnTo>
                    <a:pt x="1167130" y="1167384"/>
                  </a:lnTo>
                  <a:lnTo>
                    <a:pt x="0" y="1167384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Freeform 13"/>
          <p:cNvSpPr/>
          <p:nvPr/>
        </p:nvSpPr>
        <p:spPr>
          <a:xfrm rot="3561000">
            <a:off x="7660767" y="7803388"/>
            <a:ext cx="2495424" cy="2142998"/>
          </a:xfrm>
          <a:custGeom>
            <a:avLst/>
            <a:gdLst/>
            <a:ahLst/>
            <a:cxnLst/>
            <a:rect l="0" t="0" r="0" b="0"/>
            <a:pathLst>
              <a:path w="2495424" h="2142998">
                <a:moveTo>
                  <a:pt x="608456" y="2125726"/>
                </a:moveTo>
                <a:lnTo>
                  <a:pt x="0" y="1054480"/>
                </a:lnTo>
                <a:lnTo>
                  <a:pt x="638810" y="0"/>
                </a:lnTo>
                <a:lnTo>
                  <a:pt x="1886712" y="17271"/>
                </a:lnTo>
                <a:lnTo>
                  <a:pt x="2495423" y="1088643"/>
                </a:lnTo>
                <a:lnTo>
                  <a:pt x="1856359" y="2142997"/>
                </a:lnTo>
                <a:close/>
              </a:path>
            </a:pathLst>
          </a:custGeom>
          <a:solidFill>
            <a:srgbClr val="FFDB7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302881" y="5130419"/>
            <a:ext cx="1167130" cy="1167385"/>
          </a:xfrm>
          <a:custGeom>
            <a:avLst/>
            <a:gdLst/>
            <a:ahLst/>
            <a:cxnLst/>
            <a:rect l="0" t="0" r="0" b="0"/>
            <a:pathLst>
              <a:path w="1167130" h="1167385">
                <a:moveTo>
                  <a:pt x="0" y="0"/>
                </a:moveTo>
                <a:lnTo>
                  <a:pt x="1167129" y="0"/>
                </a:lnTo>
                <a:lnTo>
                  <a:pt x="1167129" y="1167384"/>
                </a:lnTo>
                <a:lnTo>
                  <a:pt x="0" y="1167384"/>
                </a:lnTo>
                <a:close/>
              </a:path>
            </a:pathLst>
          </a:custGeom>
          <a:solidFill>
            <a:srgbClr val="0181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226300" y="3733800"/>
            <a:ext cx="2414524" cy="1061721"/>
          </a:xfrm>
          <a:custGeom>
            <a:avLst/>
            <a:gdLst/>
            <a:ahLst/>
            <a:cxnLst/>
            <a:rect l="0" t="0" r="0" b="0"/>
            <a:pathLst>
              <a:path w="2414524" h="1061721">
                <a:moveTo>
                  <a:pt x="0" y="0"/>
                </a:moveTo>
                <a:lnTo>
                  <a:pt x="2414523" y="0"/>
                </a:lnTo>
                <a:lnTo>
                  <a:pt x="2414523" y="1061720"/>
                </a:lnTo>
                <a:lnTo>
                  <a:pt x="0" y="1061720"/>
                </a:lnTo>
                <a:close/>
              </a:path>
            </a:pathLst>
          </a:custGeom>
          <a:solidFill>
            <a:srgbClr val="80008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rot="10797000" flipV="1">
            <a:off x="6485635" y="2597785"/>
            <a:ext cx="2453769" cy="867156"/>
          </a:xfrm>
          <a:custGeom>
            <a:avLst/>
            <a:gdLst/>
            <a:ahLst/>
            <a:cxnLst/>
            <a:rect l="0" t="0" r="0" b="0"/>
            <a:pathLst>
              <a:path w="2453769" h="867156">
                <a:moveTo>
                  <a:pt x="0" y="867155"/>
                </a:moveTo>
                <a:lnTo>
                  <a:pt x="490729" y="0"/>
                </a:lnTo>
                <a:lnTo>
                  <a:pt x="1963167" y="0"/>
                </a:lnTo>
                <a:lnTo>
                  <a:pt x="2453768" y="867155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 rot="5451000" flipH="1">
            <a:off x="5692394" y="7130288"/>
            <a:ext cx="2799588" cy="1010413"/>
          </a:xfrm>
          <a:custGeom>
            <a:avLst/>
            <a:gdLst/>
            <a:ahLst/>
            <a:cxnLst/>
            <a:rect l="0" t="0" r="0" b="0"/>
            <a:pathLst>
              <a:path w="2799588" h="1010413">
                <a:moveTo>
                  <a:pt x="0" y="1010412"/>
                </a:moveTo>
                <a:lnTo>
                  <a:pt x="559942" y="0"/>
                </a:lnTo>
                <a:lnTo>
                  <a:pt x="2239899" y="0"/>
                </a:lnTo>
                <a:lnTo>
                  <a:pt x="2799587" y="1010412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 rot="10770600" flipV="1">
            <a:off x="7406131" y="153543"/>
            <a:ext cx="1441071" cy="1227836"/>
          </a:xfrm>
          <a:custGeom>
            <a:avLst/>
            <a:gdLst/>
            <a:ahLst/>
            <a:cxnLst/>
            <a:rect l="0" t="0" r="0" b="0"/>
            <a:pathLst>
              <a:path w="1441071" h="1227836">
                <a:moveTo>
                  <a:pt x="720852" y="0"/>
                </a:moveTo>
                <a:lnTo>
                  <a:pt x="1441070" y="1227835"/>
                </a:lnTo>
                <a:lnTo>
                  <a:pt x="0" y="1227835"/>
                </a:lnTo>
                <a:close/>
              </a:path>
            </a:pathLst>
          </a:cu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rot="5451000" flipH="1" flipV="1">
            <a:off x="7864093" y="5923788"/>
            <a:ext cx="2799589" cy="1010413"/>
          </a:xfrm>
          <a:custGeom>
            <a:avLst/>
            <a:gdLst/>
            <a:ahLst/>
            <a:cxnLst/>
            <a:rect l="0" t="0" r="0" b="0"/>
            <a:pathLst>
              <a:path w="2799589" h="1010413">
                <a:moveTo>
                  <a:pt x="0" y="1010412"/>
                </a:moveTo>
                <a:lnTo>
                  <a:pt x="559943" y="0"/>
                </a:lnTo>
                <a:lnTo>
                  <a:pt x="2239900" y="0"/>
                </a:lnTo>
                <a:lnTo>
                  <a:pt x="2799588" y="1010412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649081" y="1561719"/>
            <a:ext cx="1167130" cy="1167384"/>
          </a:xfrm>
          <a:custGeom>
            <a:avLst/>
            <a:gdLst/>
            <a:ahLst/>
            <a:cxnLst/>
            <a:rect l="0" t="0" r="0" b="0"/>
            <a:pathLst>
              <a:path w="1167130" h="1167384">
                <a:moveTo>
                  <a:pt x="0" y="0"/>
                </a:moveTo>
                <a:lnTo>
                  <a:pt x="1167129" y="0"/>
                </a:lnTo>
                <a:lnTo>
                  <a:pt x="1167129" y="1167383"/>
                </a:lnTo>
                <a:lnTo>
                  <a:pt x="0" y="1167383"/>
                </a:lnTo>
                <a:close/>
              </a:path>
            </a:pathLst>
          </a:custGeom>
          <a:solidFill>
            <a:srgbClr val="0181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701800" y="8623300"/>
            <a:ext cx="2540000" cy="7848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500" smtClean="0">
                <a:solidFill>
                  <a:srgbClr val="000000"/>
                </a:solidFill>
                <a:latin typeface="Century Gothic - 36"/>
              </a:rPr>
              <a:t>rocket</a:t>
            </a:r>
            <a:endParaRPr lang="en-US" sz="4500">
              <a:solidFill>
                <a:srgbClr val="000000"/>
              </a:solidFill>
              <a:latin typeface="Century Gothic - 36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FF"/>
          </a:fgClr>
          <a:bgClr>
            <a:srgbClr val="8080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 rot="3549000">
            <a:off x="7692897" y="5020055"/>
            <a:ext cx="2059052" cy="1774446"/>
          </a:xfrm>
          <a:custGeom>
            <a:avLst/>
            <a:gdLst/>
            <a:ahLst/>
            <a:cxnLst/>
            <a:rect l="0" t="0" r="0" b="0"/>
            <a:pathLst>
              <a:path w="2059052" h="1774446">
                <a:moveTo>
                  <a:pt x="502159" y="1760221"/>
                </a:moveTo>
                <a:lnTo>
                  <a:pt x="0" y="873125"/>
                </a:lnTo>
                <a:lnTo>
                  <a:pt x="527178" y="0"/>
                </a:lnTo>
                <a:lnTo>
                  <a:pt x="1556767" y="14352"/>
                </a:lnTo>
                <a:lnTo>
                  <a:pt x="2059051" y="901447"/>
                </a:lnTo>
                <a:lnTo>
                  <a:pt x="1531747" y="1774445"/>
                </a:lnTo>
                <a:close/>
              </a:path>
            </a:pathLst>
          </a:custGeom>
          <a:solidFill>
            <a:srgbClr val="FFDB7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8724900" y="3759200"/>
            <a:ext cx="1033145" cy="1033272"/>
          </a:xfrm>
          <a:custGeom>
            <a:avLst/>
            <a:gdLst/>
            <a:ahLst/>
            <a:cxnLst/>
            <a:rect l="0" t="0" r="0" b="0"/>
            <a:pathLst>
              <a:path w="1033145" h="1033272">
                <a:moveTo>
                  <a:pt x="0" y="0"/>
                </a:moveTo>
                <a:lnTo>
                  <a:pt x="1033144" y="0"/>
                </a:lnTo>
                <a:lnTo>
                  <a:pt x="1033144" y="1033271"/>
                </a:lnTo>
                <a:lnTo>
                  <a:pt x="0" y="1033271"/>
                </a:lnTo>
                <a:close/>
              </a:path>
            </a:pathLst>
          </a:custGeom>
          <a:solidFill>
            <a:srgbClr val="0181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 rot="10797000" flipH="1">
            <a:off x="7349235" y="1518285"/>
            <a:ext cx="2453769" cy="867157"/>
          </a:xfrm>
          <a:custGeom>
            <a:avLst/>
            <a:gdLst/>
            <a:ahLst/>
            <a:cxnLst/>
            <a:rect l="0" t="0" r="0" b="0"/>
            <a:pathLst>
              <a:path w="2453769" h="867157">
                <a:moveTo>
                  <a:pt x="0" y="867156"/>
                </a:moveTo>
                <a:lnTo>
                  <a:pt x="490729" y="0"/>
                </a:lnTo>
                <a:lnTo>
                  <a:pt x="1963167" y="0"/>
                </a:lnTo>
                <a:lnTo>
                  <a:pt x="2453768" y="867156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7543800" y="228600"/>
            <a:ext cx="2414524" cy="1061720"/>
          </a:xfrm>
          <a:custGeom>
            <a:avLst/>
            <a:gdLst/>
            <a:ahLst/>
            <a:cxnLst/>
            <a:rect l="0" t="0" r="0" b="0"/>
            <a:pathLst>
              <a:path w="2414524" h="1061720">
                <a:moveTo>
                  <a:pt x="0" y="0"/>
                </a:moveTo>
                <a:lnTo>
                  <a:pt x="2414523" y="0"/>
                </a:lnTo>
                <a:lnTo>
                  <a:pt x="2414523" y="1061719"/>
                </a:lnTo>
                <a:lnTo>
                  <a:pt x="0" y="1061719"/>
                </a:lnTo>
                <a:close/>
              </a:path>
            </a:pathLst>
          </a:custGeom>
          <a:solidFill>
            <a:srgbClr val="80008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570976" y="8240776"/>
            <a:ext cx="1704847" cy="1704847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rot="10797000" flipV="1">
            <a:off x="7463535" y="7055484"/>
            <a:ext cx="2453769" cy="867158"/>
          </a:xfrm>
          <a:custGeom>
            <a:avLst/>
            <a:gdLst/>
            <a:ahLst/>
            <a:cxnLst/>
            <a:rect l="0" t="0" r="0" b="0"/>
            <a:pathLst>
              <a:path w="2453769" h="867158">
                <a:moveTo>
                  <a:pt x="0" y="867157"/>
                </a:moveTo>
                <a:lnTo>
                  <a:pt x="490729" y="0"/>
                </a:lnTo>
                <a:lnTo>
                  <a:pt x="1963167" y="0"/>
                </a:lnTo>
                <a:lnTo>
                  <a:pt x="2453768" y="867157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rot="10770600" flipV="1">
            <a:off x="8916543" y="2544191"/>
            <a:ext cx="999110" cy="841883"/>
          </a:xfrm>
          <a:custGeom>
            <a:avLst/>
            <a:gdLst/>
            <a:ahLst/>
            <a:cxnLst/>
            <a:rect l="0" t="0" r="0" b="0"/>
            <a:pathLst>
              <a:path w="999110" h="841883">
                <a:moveTo>
                  <a:pt x="499745" y="0"/>
                </a:moveTo>
                <a:lnTo>
                  <a:pt x="999109" y="841882"/>
                </a:lnTo>
                <a:lnTo>
                  <a:pt x="0" y="841882"/>
                </a:lnTo>
                <a:close/>
              </a:path>
            </a:pathLst>
          </a:cu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rot="10770600">
            <a:off x="7760843" y="2645791"/>
            <a:ext cx="999110" cy="841883"/>
          </a:xfrm>
          <a:custGeom>
            <a:avLst/>
            <a:gdLst/>
            <a:ahLst/>
            <a:cxnLst/>
            <a:rect l="0" t="0" r="0" b="0"/>
            <a:pathLst>
              <a:path w="999110" h="841883">
                <a:moveTo>
                  <a:pt x="499745" y="0"/>
                </a:moveTo>
                <a:lnTo>
                  <a:pt x="999109" y="841882"/>
                </a:lnTo>
                <a:lnTo>
                  <a:pt x="0" y="841882"/>
                </a:lnTo>
                <a:close/>
              </a:path>
            </a:pathLst>
          </a:cu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1600" y="228600"/>
            <a:ext cx="6553200" cy="53860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900" b="1" smtClean="0">
                <a:solidFill>
                  <a:srgbClr val="000000"/>
                </a:solidFill>
                <a:latin typeface="Arial - 16"/>
              </a:rPr>
              <a:t>Create your own tangram picture.</a:t>
            </a:r>
            <a:endParaRPr lang="en-US" sz="2900" b="1">
              <a:solidFill>
                <a:srgbClr val="000000"/>
              </a:solidFill>
              <a:latin typeface="Arial - 16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82042" y="805561"/>
            <a:ext cx="7160641" cy="8701151"/>
            <a:chOff x="82042" y="805561"/>
            <a:chExt cx="7160641" cy="8701151"/>
          </a:xfrm>
        </p:grpSpPr>
        <p:sp>
          <p:nvSpPr>
            <p:cNvPr id="11" name="Freeform 10"/>
            <p:cNvSpPr/>
            <p:nvPr/>
          </p:nvSpPr>
          <p:spPr>
            <a:xfrm>
              <a:off x="82042" y="805561"/>
              <a:ext cx="7160641" cy="8701151"/>
            </a:xfrm>
            <a:custGeom>
              <a:avLst/>
              <a:gdLst/>
              <a:ahLst/>
              <a:cxnLst/>
              <a:rect l="0" t="0" r="0" b="0"/>
              <a:pathLst>
                <a:path w="7160641" h="8701151">
                  <a:moveTo>
                    <a:pt x="0" y="0"/>
                  </a:moveTo>
                  <a:lnTo>
                    <a:pt x="7160640" y="0"/>
                  </a:lnTo>
                  <a:lnTo>
                    <a:pt x="7160640" y="8701150"/>
                  </a:lnTo>
                  <a:lnTo>
                    <a:pt x="0" y="8701150"/>
                  </a:lnTo>
                  <a:close/>
                </a:path>
              </a:pathLst>
            </a:custGeom>
            <a:solidFill>
              <a:srgbClr val="E6E6FA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37671" y="861192"/>
              <a:ext cx="7059169" cy="8584438"/>
            </a:xfrm>
            <a:custGeom>
              <a:avLst/>
              <a:gdLst/>
              <a:ahLst/>
              <a:cxnLst/>
              <a:rect l="0" t="0" r="0" b="0"/>
              <a:pathLst>
                <a:path w="7059169" h="8584438">
                  <a:moveTo>
                    <a:pt x="0" y="0"/>
                  </a:moveTo>
                  <a:lnTo>
                    <a:pt x="7059168" y="0"/>
                  </a:lnTo>
                  <a:lnTo>
                    <a:pt x="7059168" y="8584437"/>
                  </a:lnTo>
                  <a:lnTo>
                    <a:pt x="0" y="8584437"/>
                  </a:lnTo>
                  <a:close/>
                </a:path>
              </a:pathLst>
            </a:custGeom>
            <a:solidFill>
              <a:srgbClr val="E6E6FA"/>
            </a:solidFill>
            <a:ln w="25400" cap="flat" cmpd="sng" algn="ctr">
              <a:solidFill>
                <a:srgbClr val="0000FF"/>
              </a:solidFill>
              <a:prstDash val="sysDashDotDot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0" y="635000"/>
            <a:ext cx="889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Attachments</a:t>
            </a:r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270000" y="12700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Custom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Century Gothic - 72</vt:lpstr>
      <vt:lpstr>Century Gothic - 36</vt:lpstr>
      <vt:lpstr>Arial - 16</vt:lpstr>
      <vt:lpstr>Calibri</vt:lpstr>
      <vt:lpstr>Century Gothic - 48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</dc:creator>
  <cp:lastModifiedBy>Administrator</cp:lastModifiedBy>
  <cp:revision>1</cp:revision>
  <dcterms:created xsi:type="dcterms:W3CDTF">2011-08-04T22:04:23Z</dcterms:created>
  <dcterms:modified xsi:type="dcterms:W3CDTF">2014-05-19T17:50:05Z</dcterms:modified>
</cp:coreProperties>
</file>